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2" r:id="rId3"/>
    <p:sldId id="287" r:id="rId4"/>
    <p:sldId id="259" r:id="rId5"/>
    <p:sldId id="288" r:id="rId6"/>
    <p:sldId id="290" r:id="rId8"/>
    <p:sldId id="291" r:id="rId9"/>
    <p:sldId id="292" r:id="rId10"/>
    <p:sldId id="294" r:id="rId11"/>
    <p:sldId id="295" r:id="rId12"/>
    <p:sldId id="297" r:id="rId13"/>
    <p:sldId id="296" r:id="rId14"/>
    <p:sldId id="298" r:id="rId15"/>
    <p:sldId id="300" r:id="rId16"/>
    <p:sldId id="299" r:id="rId17"/>
    <p:sldId id="366" r:id="rId18"/>
    <p:sldId id="301" r:id="rId19"/>
    <p:sldId id="260" r:id="rId20"/>
    <p:sldId id="328" r:id="rId21"/>
    <p:sldId id="329" r:id="rId22"/>
    <p:sldId id="304" r:id="rId23"/>
    <p:sldId id="331" r:id="rId24"/>
    <p:sldId id="332" r:id="rId25"/>
    <p:sldId id="334" r:id="rId26"/>
    <p:sldId id="333" r:id="rId27"/>
    <p:sldId id="335" r:id="rId28"/>
    <p:sldId id="340" r:id="rId29"/>
    <p:sldId id="336" r:id="rId30"/>
    <p:sldId id="337" r:id="rId31"/>
    <p:sldId id="338" r:id="rId32"/>
    <p:sldId id="342" r:id="rId33"/>
    <p:sldId id="345" r:id="rId34"/>
    <p:sldId id="347" r:id="rId35"/>
    <p:sldId id="344" r:id="rId36"/>
    <p:sldId id="351" r:id="rId37"/>
    <p:sldId id="352" r:id="rId38"/>
    <p:sldId id="353" r:id="rId39"/>
    <p:sldId id="354" r:id="rId40"/>
    <p:sldId id="350" r:id="rId41"/>
    <p:sldId id="349" r:id="rId42"/>
    <p:sldId id="355" r:id="rId43"/>
    <p:sldId id="360" r:id="rId44"/>
    <p:sldId id="361" r:id="rId45"/>
    <p:sldId id="362" r:id="rId46"/>
    <p:sldId id="363" r:id="rId47"/>
    <p:sldId id="314" r:id="rId48"/>
    <p:sldId id="315" r:id="rId49"/>
    <p:sldId id="364" r:id="rId50"/>
    <p:sldId id="365" r:id="rId51"/>
    <p:sldId id="270" r:id="rId52"/>
  </p:sldIdLst>
  <p:sldSz cx="12192000" cy="6858000"/>
  <p:notesSz cx="6858000" cy="9144000"/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10" y="-90"/>
      </p:cViewPr>
      <p:guideLst>
        <p:guide orient="horz" pos="1998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6" Type="http://schemas.openxmlformats.org/officeDocument/2006/relationships/tags" Target="tags/tag40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35385"/>
            <a:ext cx="9144000" cy="1410998"/>
          </a:xfrm>
        </p:spPr>
        <p:txBody>
          <a:bodyPr anchor="b">
            <a:normAutofit/>
          </a:bodyPr>
          <a:lstStyle>
            <a:lvl1pPr algn="ctr"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53000">
                      <a:schemeClr val="accent1"/>
                    </a:gs>
                  </a:gsLst>
                  <a:lin ang="10800000" scaled="1"/>
                </a:gra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1586"/>
            <a:ext cx="9144000" cy="74136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432" y="2473036"/>
            <a:ext cx="6795547" cy="921039"/>
          </a:xfrm>
        </p:spPr>
        <p:txBody>
          <a:bodyPr anchor="t" anchorCtr="0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6433" y="3421064"/>
            <a:ext cx="5930732" cy="6521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626432" y="3394075"/>
            <a:ext cx="6795547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4422397"/>
            <a:ext cx="12192000" cy="1142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rtlCol="0" anchor="ctr">
            <a:normAutofit/>
          </a:bodyPr>
          <a:lstStyle/>
          <a:p>
            <a:pPr lvl="0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形标注 8"/>
          <p:cNvSpPr/>
          <p:nvPr>
            <p:custDataLst>
              <p:tags r:id="rId3"/>
            </p:custDataLst>
          </p:nvPr>
        </p:nvSpPr>
        <p:spPr>
          <a:xfrm rot="437392">
            <a:off x="5896544" y="867717"/>
            <a:ext cx="3238497" cy="2960077"/>
          </a:xfrm>
          <a:prstGeom prst="wedgeEllipseCallout">
            <a:avLst>
              <a:gd name="adj1" fmla="val -35369"/>
              <a:gd name="adj2" fmla="val 514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60" y="2489884"/>
            <a:ext cx="1895742" cy="3062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1255" y="872840"/>
            <a:ext cx="3241963" cy="295101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817" y="987424"/>
            <a:ext cx="5608637" cy="779031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3859" y="987424"/>
            <a:ext cx="3721001" cy="5143211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1817" y="1992169"/>
            <a:ext cx="5608637" cy="4138465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89837" y="643798"/>
            <a:ext cx="12102164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4AFAD-E1BE-4F10-84C7-1A809DA85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DD9-FA9C-448D-88EE-419D2ADC23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E0C795-B702-42D2-ADC6-E14A8EB05C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C335-96C8-418B-A95D-2012FCCE03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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6.xml"/><Relationship Id="rId2" Type="http://schemas.openxmlformats.org/officeDocument/2006/relationships/image" Target="../media/image5.png"/><Relationship Id="rId1" Type="http://schemas.openxmlformats.org/officeDocument/2006/relationships/image" Target="../media/image2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4950" y="1691640"/>
            <a:ext cx="9144000" cy="119443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sz="54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考证的</a:t>
            </a:r>
            <a:r>
              <a:rPr lang="en-US" altLang="zh-CN" sz="54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sz="54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54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54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54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54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件小事</a:t>
            </a:r>
            <a:r>
              <a:rPr lang="zh-CN" altLang="en-US" sz="54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5400" kern="2400" spc="5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 descr="图片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63200" y="429260"/>
            <a:ext cx="1253490" cy="9804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6"/>
          <p:cNvSpPr/>
          <p:nvPr/>
        </p:nvSpPr>
        <p:spPr>
          <a:xfrm>
            <a:off x="2053268" y="3329320"/>
            <a:ext cx="8310245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银符考试题库   </a:t>
            </a:r>
            <a:r>
              <a:rPr lang="en-US" altLang="zh-CN" sz="2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www.yfzxmn.cn</a:t>
            </a:r>
            <a:endParaRPr lang="en-US" altLang="zh-CN" sz="28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1520" y="4312285"/>
            <a:ext cx="3279775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marL="252095" indent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培训人：高艳利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2" grpId="3"/>
      <p:bldP spid="8" grpId="2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6510" y="172910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法律类类专辑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9459" name="文本框 16390"/>
          <p:cNvSpPr txBox="1"/>
          <p:nvPr/>
        </p:nvSpPr>
        <p:spPr>
          <a:xfrm>
            <a:off x="4272280" y="2500630"/>
            <a:ext cx="6734810" cy="147891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1A301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法律职业资格考试：卷一、卷二、卷三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楷体_GB2312" panose="02010609030101010101" pitchFamily="1" charset="-122"/>
                <a:ea typeface="楷体_GB2312" panose="02010609030101010101" pitchFamily="1" charset="-122"/>
              </a:rPr>
              <a:t> </a:t>
            </a:r>
            <a:endParaRPr lang="zh-CN" altLang="en-US" sz="20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bldLvl="0" animBg="1"/>
      <p:bldP spid="1945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研究生类专辑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8434" name="文本框 15365"/>
          <p:cNvSpPr txBox="1"/>
          <p:nvPr/>
        </p:nvSpPr>
        <p:spPr>
          <a:xfrm>
            <a:off x="7553960" y="1983105"/>
            <a:ext cx="3852863" cy="332549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中医综合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西医综合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金融学硕士联考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农学硕士联考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公共卫生硕士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专业学位联考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国际商务硕士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8435" name="文本框 15366"/>
          <p:cNvSpPr txBox="1"/>
          <p:nvPr/>
        </p:nvSpPr>
        <p:spPr>
          <a:xfrm>
            <a:off x="4118610" y="1983105"/>
            <a:ext cx="3192463" cy="2863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研究生入学考试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研究生入学考试专业课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法律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硕士联考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同等学历申请硕士学位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工商管理硕士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会计硕士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1" grpId="1" animBg="1"/>
      <p:bldP spid="12" grpId="1" animBg="1"/>
      <p:bldP spid="13" grpId="1" animBg="1"/>
      <p:bldP spid="35" grpId="1" animBg="1"/>
      <p:bldP spid="20" grpId="1" animBg="1"/>
      <p:bldP spid="18435" grpId="0"/>
      <p:bldP spid="1843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自考类专辑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9463" name="文本框 16396"/>
          <p:cNvSpPr txBox="1"/>
          <p:nvPr/>
        </p:nvSpPr>
        <p:spPr>
          <a:xfrm>
            <a:off x="4129334" y="2079538"/>
            <a:ext cx="2607803" cy="2863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公共课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财经类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计算机</a:t>
            </a:r>
            <a:r>
              <a:rPr lang="en-US" altLang="x-none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工学类</a:t>
            </a:r>
            <a:r>
              <a:rPr lang="en-US" altLang="x-none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x-none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教育类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电子商务专业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医学类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65" name="文本框 16395"/>
          <p:cNvSpPr txBox="1"/>
          <p:nvPr/>
        </p:nvSpPr>
        <p:spPr>
          <a:xfrm>
            <a:off x="7636331" y="1997378"/>
            <a:ext cx="2594472" cy="286385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行政管理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汉语言文学自考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法律类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机电一体化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贸易营销专业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房屋建筑自考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9465" grpId="0" bldLvl="0" animBg="1"/>
      <p:bldP spid="194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94615" y="1729105"/>
            <a:ext cx="1238186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25190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20445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28090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工程类专辑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80410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80410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0490" name="文本框 17421"/>
          <p:cNvSpPr txBox="1"/>
          <p:nvPr/>
        </p:nvSpPr>
        <p:spPr>
          <a:xfrm>
            <a:off x="6763703" y="1950403"/>
            <a:ext cx="2911475" cy="332549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注册土木工程师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一级建筑师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二级建筑师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注册电气工程师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注册测绘工程师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注册消防工程师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0491" name="文本框 17422"/>
          <p:cNvSpPr txBox="1"/>
          <p:nvPr/>
        </p:nvSpPr>
        <p:spPr>
          <a:xfrm>
            <a:off x="4139883" y="1929448"/>
            <a:ext cx="2845435" cy="2863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一级建造师          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二级建造师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注册安全工程师                              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一级造价工程师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注册咨询工程师                            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注册城乡规划师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17422"/>
          <p:cNvSpPr txBox="1"/>
          <p:nvPr/>
        </p:nvSpPr>
        <p:spPr>
          <a:xfrm>
            <a:off x="9569133" y="1929448"/>
            <a:ext cx="2845435" cy="240220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注册监理工程师                                  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注册化工工程师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环境影响评价师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注册化工工程师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35" grpId="0" animBg="1"/>
      <p:bldP spid="4" grpId="0"/>
      <p:bldP spid="20490" grpId="0" bldLvl="0" animBg="1"/>
      <p:bldP spid="204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医学类专辑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" name="文本框 17414"/>
          <p:cNvSpPr txBox="1"/>
          <p:nvPr/>
        </p:nvSpPr>
        <p:spPr>
          <a:xfrm>
            <a:off x="4228465" y="2155190"/>
            <a:ext cx="2948940" cy="240220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医师考试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药师考试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全国护士执业资格考试卫生资格考试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医疗卫生系统招聘考试 </a:t>
            </a:r>
            <a:endParaRPr lang="zh-CN" altLang="en-US" sz="20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4" name="文本框 17416"/>
          <p:cNvSpPr txBox="1"/>
          <p:nvPr/>
        </p:nvSpPr>
        <p:spPr>
          <a:xfrm>
            <a:off x="7964805" y="2155190"/>
            <a:ext cx="2945130" cy="194056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大型医用设备上岗考试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兽医资格考试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CGNS(美国海外护士资格认证考试)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MH_Other_2"/>
          <p:cNvSpPr/>
          <p:nvPr/>
        </p:nvSpPr>
        <p:spPr>
          <a:xfrm>
            <a:off x="1020445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28090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党建类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10" name="MH_Other_1"/>
          <p:cNvCxnSpPr/>
          <p:nvPr/>
        </p:nvCxnSpPr>
        <p:spPr>
          <a:xfrm>
            <a:off x="3425190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4"/>
          <p:cNvSpPr/>
          <p:nvPr/>
        </p:nvSpPr>
        <p:spPr>
          <a:xfrm>
            <a:off x="3280410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80410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0491" name="文本框 17422"/>
          <p:cNvSpPr txBox="1"/>
          <p:nvPr/>
        </p:nvSpPr>
        <p:spPr>
          <a:xfrm>
            <a:off x="4139883" y="2894648"/>
            <a:ext cx="2845435" cy="55562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党史、党建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1" grpId="0" bldLvl="0" animBg="1"/>
      <p:bldP spid="12" grpId="0" bldLvl="0" animBg="1"/>
      <p:bldP spid="13" grpId="0" bldLvl="0" animBg="1"/>
      <p:bldP spid="35" grpId="0" bldLvl="0" animBg="1"/>
      <p:bldP spid="204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60620" y="4076065"/>
            <a:ext cx="652463" cy="631825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17" name="Rounded Rectangle 16"/>
          <p:cNvSpPr/>
          <p:nvPr/>
        </p:nvSpPr>
        <p:spPr>
          <a:xfrm>
            <a:off x="4958080" y="1630045"/>
            <a:ext cx="652463" cy="631825"/>
          </a:xfrm>
          <a:prstGeom prst="roundRect">
            <a:avLst/>
          </a:prstGeom>
          <a:solidFill>
            <a:srgbClr val="61B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18" name="Rounded Rectangle 17"/>
          <p:cNvSpPr/>
          <p:nvPr/>
        </p:nvSpPr>
        <p:spPr>
          <a:xfrm>
            <a:off x="1548765" y="4077335"/>
            <a:ext cx="652463" cy="630238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grpSp>
        <p:nvGrpSpPr>
          <p:cNvPr id="19" name="Group 18"/>
          <p:cNvGrpSpPr/>
          <p:nvPr/>
        </p:nvGrpSpPr>
        <p:grpSpPr>
          <a:xfrm>
            <a:off x="5062889" y="4170937"/>
            <a:ext cx="448305" cy="445235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32612" y="1771584"/>
            <a:ext cx="303779" cy="351902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</p:grpSp>
      <p:sp>
        <p:nvSpPr>
          <p:cNvPr id="2" name="Rounded Rectangle 12"/>
          <p:cNvSpPr/>
          <p:nvPr/>
        </p:nvSpPr>
        <p:spPr>
          <a:xfrm>
            <a:off x="8258175" y="1630045"/>
            <a:ext cx="652463" cy="631825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83" name="Freeform 10"/>
          <p:cNvSpPr>
            <a:spLocks noEditPoints="1"/>
          </p:cNvSpPr>
          <p:nvPr/>
        </p:nvSpPr>
        <p:spPr bwMode="auto">
          <a:xfrm>
            <a:off x="8367456" y="1786510"/>
            <a:ext cx="419167" cy="348896"/>
          </a:xfrm>
          <a:custGeom>
            <a:avLst/>
            <a:gdLst>
              <a:gd name="T0" fmla="*/ 192 w 192"/>
              <a:gd name="T1" fmla="*/ 138 h 160"/>
              <a:gd name="T2" fmla="*/ 176 w 192"/>
              <a:gd name="T3" fmla="*/ 99 h 160"/>
              <a:gd name="T4" fmla="*/ 176 w 192"/>
              <a:gd name="T5" fmla="*/ 12 h 160"/>
              <a:gd name="T6" fmla="*/ 164 w 192"/>
              <a:gd name="T7" fmla="*/ 0 h 160"/>
              <a:gd name="T8" fmla="*/ 28 w 192"/>
              <a:gd name="T9" fmla="*/ 0 h 160"/>
              <a:gd name="T10" fmla="*/ 16 w 192"/>
              <a:gd name="T11" fmla="*/ 12 h 160"/>
              <a:gd name="T12" fmla="*/ 16 w 192"/>
              <a:gd name="T13" fmla="*/ 99 h 160"/>
              <a:gd name="T14" fmla="*/ 0 w 192"/>
              <a:gd name="T15" fmla="*/ 138 h 160"/>
              <a:gd name="T16" fmla="*/ 0 w 192"/>
              <a:gd name="T17" fmla="*/ 139 h 160"/>
              <a:gd name="T18" fmla="*/ 0 w 192"/>
              <a:gd name="T19" fmla="*/ 139 h 160"/>
              <a:gd name="T20" fmla="*/ 0 w 192"/>
              <a:gd name="T21" fmla="*/ 140 h 160"/>
              <a:gd name="T22" fmla="*/ 0 w 192"/>
              <a:gd name="T23" fmla="*/ 140 h 160"/>
              <a:gd name="T24" fmla="*/ 0 w 192"/>
              <a:gd name="T25" fmla="*/ 142 h 160"/>
              <a:gd name="T26" fmla="*/ 1 w 192"/>
              <a:gd name="T27" fmla="*/ 142 h 160"/>
              <a:gd name="T28" fmla="*/ 9 w 192"/>
              <a:gd name="T29" fmla="*/ 158 h 160"/>
              <a:gd name="T30" fmla="*/ 12 w 192"/>
              <a:gd name="T31" fmla="*/ 160 h 160"/>
              <a:gd name="T32" fmla="*/ 180 w 192"/>
              <a:gd name="T33" fmla="*/ 160 h 160"/>
              <a:gd name="T34" fmla="*/ 184 w 192"/>
              <a:gd name="T35" fmla="*/ 158 h 160"/>
              <a:gd name="T36" fmla="*/ 192 w 192"/>
              <a:gd name="T37" fmla="*/ 142 h 160"/>
              <a:gd name="T38" fmla="*/ 192 w 192"/>
              <a:gd name="T39" fmla="*/ 140 h 160"/>
              <a:gd name="T40" fmla="*/ 192 w 192"/>
              <a:gd name="T41" fmla="*/ 138 h 160"/>
              <a:gd name="T42" fmla="*/ 93 w 192"/>
              <a:gd name="T43" fmla="*/ 9 h 160"/>
              <a:gd name="T44" fmla="*/ 99 w 192"/>
              <a:gd name="T45" fmla="*/ 9 h 160"/>
              <a:gd name="T46" fmla="*/ 100 w 192"/>
              <a:gd name="T47" fmla="*/ 12 h 160"/>
              <a:gd name="T48" fmla="*/ 99 w 192"/>
              <a:gd name="T49" fmla="*/ 15 h 160"/>
              <a:gd name="T50" fmla="*/ 96 w 192"/>
              <a:gd name="T51" fmla="*/ 16 h 160"/>
              <a:gd name="T52" fmla="*/ 93 w 192"/>
              <a:gd name="T53" fmla="*/ 15 h 160"/>
              <a:gd name="T54" fmla="*/ 92 w 192"/>
              <a:gd name="T55" fmla="*/ 12 h 160"/>
              <a:gd name="T56" fmla="*/ 93 w 192"/>
              <a:gd name="T57" fmla="*/ 9 h 160"/>
              <a:gd name="T58" fmla="*/ 40 w 192"/>
              <a:gd name="T59" fmla="*/ 24 h 160"/>
              <a:gd name="T60" fmla="*/ 152 w 192"/>
              <a:gd name="T61" fmla="*/ 24 h 160"/>
              <a:gd name="T62" fmla="*/ 152 w 192"/>
              <a:gd name="T63" fmla="*/ 96 h 160"/>
              <a:gd name="T64" fmla="*/ 40 w 192"/>
              <a:gd name="T65" fmla="*/ 96 h 160"/>
              <a:gd name="T66" fmla="*/ 40 w 192"/>
              <a:gd name="T67" fmla="*/ 24 h 160"/>
              <a:gd name="T68" fmla="*/ 10 w 192"/>
              <a:gd name="T69" fmla="*/ 136 h 160"/>
              <a:gd name="T70" fmla="*/ 23 w 192"/>
              <a:gd name="T71" fmla="*/ 104 h 160"/>
              <a:gd name="T72" fmla="*/ 169 w 192"/>
              <a:gd name="T73" fmla="*/ 104 h 160"/>
              <a:gd name="T74" fmla="*/ 182 w 192"/>
              <a:gd name="T75" fmla="*/ 136 h 160"/>
              <a:gd name="T76" fmla="*/ 10 w 192"/>
              <a:gd name="T7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" h="160">
                <a:moveTo>
                  <a:pt x="192" y="138"/>
                </a:moveTo>
                <a:cubicBezTo>
                  <a:pt x="176" y="99"/>
                  <a:pt x="176" y="99"/>
                  <a:pt x="176" y="99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5"/>
                  <a:pt x="171" y="0"/>
                  <a:pt x="16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0"/>
                  <a:pt x="16" y="5"/>
                  <a:pt x="16" y="12"/>
                </a:cubicBezTo>
                <a:cubicBezTo>
                  <a:pt x="16" y="99"/>
                  <a:pt x="16" y="99"/>
                  <a:pt x="16" y="9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1"/>
                  <a:pt x="0" y="141"/>
                  <a:pt x="0" y="142"/>
                </a:cubicBezTo>
                <a:cubicBezTo>
                  <a:pt x="0" y="142"/>
                  <a:pt x="0" y="142"/>
                  <a:pt x="1" y="142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9"/>
                  <a:pt x="11" y="160"/>
                  <a:pt x="12" y="160"/>
                </a:cubicBezTo>
                <a:cubicBezTo>
                  <a:pt x="180" y="160"/>
                  <a:pt x="180" y="160"/>
                  <a:pt x="180" y="160"/>
                </a:cubicBezTo>
                <a:cubicBezTo>
                  <a:pt x="182" y="160"/>
                  <a:pt x="183" y="159"/>
                  <a:pt x="184" y="158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1"/>
                  <a:pt x="192" y="141"/>
                  <a:pt x="192" y="140"/>
                </a:cubicBezTo>
                <a:cubicBezTo>
                  <a:pt x="192" y="139"/>
                  <a:pt x="192" y="138"/>
                  <a:pt x="192" y="138"/>
                </a:cubicBezTo>
                <a:close/>
                <a:moveTo>
                  <a:pt x="93" y="9"/>
                </a:moveTo>
                <a:cubicBezTo>
                  <a:pt x="95" y="8"/>
                  <a:pt x="97" y="8"/>
                  <a:pt x="99" y="9"/>
                </a:cubicBezTo>
                <a:cubicBezTo>
                  <a:pt x="100" y="10"/>
                  <a:pt x="100" y="11"/>
                  <a:pt x="100" y="12"/>
                </a:cubicBezTo>
                <a:cubicBezTo>
                  <a:pt x="100" y="13"/>
                  <a:pt x="100" y="14"/>
                  <a:pt x="99" y="15"/>
                </a:cubicBezTo>
                <a:cubicBezTo>
                  <a:pt x="98" y="15"/>
                  <a:pt x="97" y="16"/>
                  <a:pt x="96" y="16"/>
                </a:cubicBezTo>
                <a:cubicBezTo>
                  <a:pt x="95" y="16"/>
                  <a:pt x="94" y="15"/>
                  <a:pt x="93" y="15"/>
                </a:cubicBezTo>
                <a:cubicBezTo>
                  <a:pt x="93" y="14"/>
                  <a:pt x="92" y="13"/>
                  <a:pt x="92" y="12"/>
                </a:cubicBezTo>
                <a:cubicBezTo>
                  <a:pt x="92" y="11"/>
                  <a:pt x="93" y="10"/>
                  <a:pt x="93" y="9"/>
                </a:cubicBezTo>
                <a:close/>
                <a:moveTo>
                  <a:pt x="40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24"/>
                </a:lnTo>
                <a:close/>
                <a:moveTo>
                  <a:pt x="10" y="136"/>
                </a:moveTo>
                <a:cubicBezTo>
                  <a:pt x="23" y="104"/>
                  <a:pt x="23" y="104"/>
                  <a:pt x="23" y="104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82" y="136"/>
                  <a:pt x="182" y="136"/>
                  <a:pt x="182" y="136"/>
                </a:cubicBezTo>
                <a:lnTo>
                  <a:pt x="10" y="1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/>
          </a:p>
        </p:txBody>
      </p:sp>
      <p:sp>
        <p:nvSpPr>
          <p:cNvPr id="7" name="Rounded Rectangle 13"/>
          <p:cNvSpPr/>
          <p:nvPr/>
        </p:nvSpPr>
        <p:spPr>
          <a:xfrm>
            <a:off x="8258175" y="2860040"/>
            <a:ext cx="652463" cy="630238"/>
          </a:xfrm>
          <a:prstGeom prst="roundRect">
            <a:avLst/>
          </a:prstGeom>
          <a:solidFill>
            <a:srgbClr val="61B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48148" name="Freeform 7"/>
          <p:cNvSpPr>
            <a:spLocks noEditPoints="1"/>
          </p:cNvSpPr>
          <p:nvPr/>
        </p:nvSpPr>
        <p:spPr bwMode="auto">
          <a:xfrm>
            <a:off x="8325168" y="3026728"/>
            <a:ext cx="488950" cy="280987"/>
          </a:xfrm>
          <a:custGeom>
            <a:avLst/>
            <a:gdLst>
              <a:gd name="T0" fmla="*/ 2147483647 w 1064"/>
              <a:gd name="T1" fmla="*/ 2147483647 h 612"/>
              <a:gd name="T2" fmla="*/ 2147483647 w 1064"/>
              <a:gd name="T3" fmla="*/ 2147483647 h 612"/>
              <a:gd name="T4" fmla="*/ 2147483647 w 1064"/>
              <a:gd name="T5" fmla="*/ 2147483647 h 612"/>
              <a:gd name="T6" fmla="*/ 2147483647 w 1064"/>
              <a:gd name="T7" fmla="*/ 2147483647 h 612"/>
              <a:gd name="T8" fmla="*/ 2147483647 w 1064"/>
              <a:gd name="T9" fmla="*/ 2147483647 h 612"/>
              <a:gd name="T10" fmla="*/ 2147483647 w 1064"/>
              <a:gd name="T11" fmla="*/ 2147483647 h 612"/>
              <a:gd name="T12" fmla="*/ 2147483647 w 1064"/>
              <a:gd name="T13" fmla="*/ 2147483647 h 612"/>
              <a:gd name="T14" fmla="*/ 2147483647 w 1064"/>
              <a:gd name="T15" fmla="*/ 2147483647 h 612"/>
              <a:gd name="T16" fmla="*/ 2147483647 w 1064"/>
              <a:gd name="T17" fmla="*/ 2147483647 h 612"/>
              <a:gd name="T18" fmla="*/ 2147483647 w 1064"/>
              <a:gd name="T19" fmla="*/ 2147483647 h 612"/>
              <a:gd name="T20" fmla="*/ 2147483647 w 1064"/>
              <a:gd name="T21" fmla="*/ 2147483647 h 612"/>
              <a:gd name="T22" fmla="*/ 2147483647 w 1064"/>
              <a:gd name="T23" fmla="*/ 2147483647 h 612"/>
              <a:gd name="T24" fmla="*/ 2147483647 w 1064"/>
              <a:gd name="T25" fmla="*/ 2147483647 h 612"/>
              <a:gd name="T26" fmla="*/ 2147483647 w 1064"/>
              <a:gd name="T27" fmla="*/ 2147483647 h 612"/>
              <a:gd name="T28" fmla="*/ 2147483647 w 1064"/>
              <a:gd name="T29" fmla="*/ 2147483647 h 612"/>
              <a:gd name="T30" fmla="*/ 2147483647 w 1064"/>
              <a:gd name="T31" fmla="*/ 2147483647 h 612"/>
              <a:gd name="T32" fmla="*/ 2147483647 w 1064"/>
              <a:gd name="T33" fmla="*/ 2147483647 h 612"/>
              <a:gd name="T34" fmla="*/ 2147483647 w 1064"/>
              <a:gd name="T35" fmla="*/ 2147483647 h 612"/>
              <a:gd name="T36" fmla="*/ 2147483647 w 1064"/>
              <a:gd name="T37" fmla="*/ 2147483647 h 612"/>
              <a:gd name="T38" fmla="*/ 2147483647 w 1064"/>
              <a:gd name="T39" fmla="*/ 2147483647 h 612"/>
              <a:gd name="T40" fmla="*/ 2147483647 w 1064"/>
              <a:gd name="T41" fmla="*/ 2147483647 h 612"/>
              <a:gd name="T42" fmla="*/ 2147483647 w 1064"/>
              <a:gd name="T43" fmla="*/ 2147483647 h 612"/>
              <a:gd name="T44" fmla="*/ 2147483647 w 1064"/>
              <a:gd name="T45" fmla="*/ 0 h 612"/>
              <a:gd name="T46" fmla="*/ 2147483647 w 1064"/>
              <a:gd name="T47" fmla="*/ 2147483647 h 612"/>
              <a:gd name="T48" fmla="*/ 2147483647 w 1064"/>
              <a:gd name="T49" fmla="*/ 2147483647 h 612"/>
              <a:gd name="T50" fmla="*/ 0 w 1064"/>
              <a:gd name="T51" fmla="*/ 2147483647 h 612"/>
              <a:gd name="T52" fmla="*/ 2147483647 w 1064"/>
              <a:gd name="T53" fmla="*/ 2147483647 h 612"/>
              <a:gd name="T54" fmla="*/ 2147483647 w 1064"/>
              <a:gd name="T55" fmla="*/ 2147483647 h 612"/>
              <a:gd name="T56" fmla="*/ 2147483647 w 1064"/>
              <a:gd name="T57" fmla="*/ 2147483647 h 612"/>
              <a:gd name="T58" fmla="*/ 2147483647 w 1064"/>
              <a:gd name="T59" fmla="*/ 2147483647 h 612"/>
              <a:gd name="T60" fmla="*/ 2147483647 w 1064"/>
              <a:gd name="T61" fmla="*/ 2147483647 h 612"/>
              <a:gd name="T62" fmla="*/ 2147483647 w 1064"/>
              <a:gd name="T63" fmla="*/ 2147483647 h 612"/>
              <a:gd name="T64" fmla="*/ 2147483647 w 1064"/>
              <a:gd name="T65" fmla="*/ 2147483647 h 612"/>
              <a:gd name="T66" fmla="*/ 2147483647 w 1064"/>
              <a:gd name="T67" fmla="*/ 2147483647 h 612"/>
              <a:gd name="T68" fmla="*/ 2147483647 w 1064"/>
              <a:gd name="T69" fmla="*/ 2147483647 h 612"/>
              <a:gd name="T70" fmla="*/ 2147483647 w 1064"/>
              <a:gd name="T71" fmla="*/ 2147483647 h 612"/>
              <a:gd name="T72" fmla="*/ 2147483647 w 1064"/>
              <a:gd name="T73" fmla="*/ 2147483647 h 612"/>
              <a:gd name="T74" fmla="*/ 2147483647 w 1064"/>
              <a:gd name="T75" fmla="*/ 2147483647 h 612"/>
              <a:gd name="T76" fmla="*/ 2147483647 w 1064"/>
              <a:gd name="T77" fmla="*/ 2147483647 h 612"/>
              <a:gd name="T78" fmla="*/ 2147483647 w 1064"/>
              <a:gd name="T79" fmla="*/ 2147483647 h 612"/>
              <a:gd name="T80" fmla="*/ 2147483647 w 1064"/>
              <a:gd name="T81" fmla="*/ 2147483647 h 612"/>
              <a:gd name="T82" fmla="*/ 2147483647 w 1064"/>
              <a:gd name="T83" fmla="*/ 2147483647 h 612"/>
              <a:gd name="T84" fmla="*/ 2147483647 w 1064"/>
              <a:gd name="T85" fmla="*/ 2147483647 h 612"/>
              <a:gd name="T86" fmla="*/ 2147483647 w 1064"/>
              <a:gd name="T87" fmla="*/ 2147483647 h 612"/>
              <a:gd name="T88" fmla="*/ 2147483647 w 1064"/>
              <a:gd name="T89" fmla="*/ 2147483647 h 612"/>
              <a:gd name="T90" fmla="*/ 2147483647 w 1064"/>
              <a:gd name="T91" fmla="*/ 2147483647 h 612"/>
              <a:gd name="T92" fmla="*/ 2147483647 w 1064"/>
              <a:gd name="T93" fmla="*/ 2147483647 h 612"/>
              <a:gd name="T94" fmla="*/ 2147483647 w 1064"/>
              <a:gd name="T95" fmla="*/ 2147483647 h 6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64" h="612">
                <a:moveTo>
                  <a:pt x="790" y="343"/>
                </a:moveTo>
                <a:cubicBezTo>
                  <a:pt x="785" y="339"/>
                  <a:pt x="779" y="338"/>
                  <a:pt x="773" y="340"/>
                </a:cubicBezTo>
                <a:lnTo>
                  <a:pt x="511" y="427"/>
                </a:lnTo>
                <a:lnTo>
                  <a:pt x="259" y="344"/>
                </a:lnTo>
                <a:cubicBezTo>
                  <a:pt x="254" y="342"/>
                  <a:pt x="247" y="343"/>
                  <a:pt x="242" y="346"/>
                </a:cubicBezTo>
                <a:cubicBezTo>
                  <a:pt x="237" y="350"/>
                  <a:pt x="234" y="356"/>
                  <a:pt x="234" y="362"/>
                </a:cubicBezTo>
                <a:lnTo>
                  <a:pt x="234" y="571"/>
                </a:lnTo>
                <a:cubicBezTo>
                  <a:pt x="234" y="580"/>
                  <a:pt x="241" y="588"/>
                  <a:pt x="250" y="590"/>
                </a:cubicBezTo>
                <a:cubicBezTo>
                  <a:pt x="324" y="604"/>
                  <a:pt x="418" y="612"/>
                  <a:pt x="516" y="612"/>
                </a:cubicBezTo>
                <a:cubicBezTo>
                  <a:pt x="614" y="612"/>
                  <a:pt x="709" y="604"/>
                  <a:pt x="783" y="590"/>
                </a:cubicBezTo>
                <a:cubicBezTo>
                  <a:pt x="792" y="588"/>
                  <a:pt x="798" y="580"/>
                  <a:pt x="798" y="571"/>
                </a:cubicBezTo>
                <a:lnTo>
                  <a:pt x="798" y="358"/>
                </a:lnTo>
                <a:cubicBezTo>
                  <a:pt x="798" y="352"/>
                  <a:pt x="795" y="346"/>
                  <a:pt x="790" y="343"/>
                </a:cubicBezTo>
                <a:close/>
                <a:moveTo>
                  <a:pt x="1061" y="469"/>
                </a:moveTo>
                <a:lnTo>
                  <a:pt x="1046" y="412"/>
                </a:lnTo>
                <a:cubicBezTo>
                  <a:pt x="1045" y="410"/>
                  <a:pt x="1044" y="409"/>
                  <a:pt x="1044" y="408"/>
                </a:cubicBezTo>
                <a:cubicBezTo>
                  <a:pt x="1047" y="401"/>
                  <a:pt x="1049" y="394"/>
                  <a:pt x="1049" y="385"/>
                </a:cubicBezTo>
                <a:cubicBezTo>
                  <a:pt x="1049" y="362"/>
                  <a:pt x="1035" y="343"/>
                  <a:pt x="1014" y="335"/>
                </a:cubicBezTo>
                <a:lnTo>
                  <a:pt x="1014" y="209"/>
                </a:lnTo>
                <a:cubicBezTo>
                  <a:pt x="1016" y="204"/>
                  <a:pt x="1017" y="200"/>
                  <a:pt x="1017" y="195"/>
                </a:cubicBezTo>
                <a:cubicBezTo>
                  <a:pt x="1017" y="179"/>
                  <a:pt x="1006" y="164"/>
                  <a:pt x="991" y="159"/>
                </a:cubicBezTo>
                <a:lnTo>
                  <a:pt x="517" y="2"/>
                </a:lnTo>
                <a:cubicBezTo>
                  <a:pt x="513" y="1"/>
                  <a:pt x="509" y="0"/>
                  <a:pt x="505" y="0"/>
                </a:cubicBezTo>
                <a:cubicBezTo>
                  <a:pt x="501" y="0"/>
                  <a:pt x="497" y="1"/>
                  <a:pt x="493" y="2"/>
                </a:cubicBezTo>
                <a:lnTo>
                  <a:pt x="26" y="157"/>
                </a:lnTo>
                <a:cubicBezTo>
                  <a:pt x="10" y="162"/>
                  <a:pt x="0" y="176"/>
                  <a:pt x="0" y="193"/>
                </a:cubicBezTo>
                <a:cubicBezTo>
                  <a:pt x="0" y="209"/>
                  <a:pt x="10" y="224"/>
                  <a:pt x="26" y="229"/>
                </a:cubicBezTo>
                <a:lnTo>
                  <a:pt x="500" y="386"/>
                </a:lnTo>
                <a:cubicBezTo>
                  <a:pt x="504" y="388"/>
                  <a:pt x="508" y="388"/>
                  <a:pt x="512" y="388"/>
                </a:cubicBezTo>
                <a:cubicBezTo>
                  <a:pt x="516" y="388"/>
                  <a:pt x="520" y="388"/>
                  <a:pt x="524" y="386"/>
                </a:cubicBezTo>
                <a:lnTo>
                  <a:pt x="976" y="236"/>
                </a:lnTo>
                <a:lnTo>
                  <a:pt x="976" y="335"/>
                </a:lnTo>
                <a:cubicBezTo>
                  <a:pt x="956" y="343"/>
                  <a:pt x="941" y="362"/>
                  <a:pt x="941" y="385"/>
                </a:cubicBezTo>
                <a:cubicBezTo>
                  <a:pt x="941" y="394"/>
                  <a:pt x="943" y="401"/>
                  <a:pt x="947" y="409"/>
                </a:cubicBezTo>
                <a:cubicBezTo>
                  <a:pt x="946" y="410"/>
                  <a:pt x="945" y="410"/>
                  <a:pt x="945" y="412"/>
                </a:cubicBezTo>
                <a:lnTo>
                  <a:pt x="929" y="469"/>
                </a:lnTo>
                <a:cubicBezTo>
                  <a:pt x="926" y="479"/>
                  <a:pt x="932" y="489"/>
                  <a:pt x="942" y="492"/>
                </a:cubicBezTo>
                <a:cubicBezTo>
                  <a:pt x="944" y="492"/>
                  <a:pt x="946" y="493"/>
                  <a:pt x="948" y="493"/>
                </a:cubicBezTo>
                <a:cubicBezTo>
                  <a:pt x="956" y="493"/>
                  <a:pt x="964" y="487"/>
                  <a:pt x="966" y="479"/>
                </a:cubicBezTo>
                <a:lnTo>
                  <a:pt x="976" y="441"/>
                </a:lnTo>
                <a:lnTo>
                  <a:pt x="976" y="474"/>
                </a:lnTo>
                <a:cubicBezTo>
                  <a:pt x="976" y="484"/>
                  <a:pt x="985" y="493"/>
                  <a:pt x="995" y="493"/>
                </a:cubicBezTo>
                <a:cubicBezTo>
                  <a:pt x="1006" y="493"/>
                  <a:pt x="1014" y="484"/>
                  <a:pt x="1014" y="474"/>
                </a:cubicBezTo>
                <a:lnTo>
                  <a:pt x="1014" y="441"/>
                </a:lnTo>
                <a:lnTo>
                  <a:pt x="1025" y="479"/>
                </a:lnTo>
                <a:cubicBezTo>
                  <a:pt x="1027" y="487"/>
                  <a:pt x="1035" y="493"/>
                  <a:pt x="1043" y="493"/>
                </a:cubicBezTo>
                <a:cubicBezTo>
                  <a:pt x="1045" y="493"/>
                  <a:pt x="1046" y="492"/>
                  <a:pt x="1048" y="492"/>
                </a:cubicBezTo>
                <a:cubicBezTo>
                  <a:pt x="1058" y="489"/>
                  <a:pt x="1064" y="479"/>
                  <a:pt x="1061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0" name="Rounded Rectangle 12"/>
          <p:cNvSpPr/>
          <p:nvPr/>
        </p:nvSpPr>
        <p:spPr>
          <a:xfrm>
            <a:off x="4960620" y="2868930"/>
            <a:ext cx="652463" cy="631825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48161" name="Freeform 8"/>
          <p:cNvSpPr>
            <a:spLocks noEditPoints="1"/>
          </p:cNvSpPr>
          <p:nvPr/>
        </p:nvSpPr>
        <p:spPr bwMode="auto">
          <a:xfrm>
            <a:off x="5069961" y="2998919"/>
            <a:ext cx="366788" cy="371776"/>
          </a:xfrm>
          <a:custGeom>
            <a:avLst/>
            <a:gdLst>
              <a:gd name="T0" fmla="*/ 2147483647 w 798"/>
              <a:gd name="T1" fmla="*/ 2147483647 h 809"/>
              <a:gd name="T2" fmla="*/ 2147483647 w 798"/>
              <a:gd name="T3" fmla="*/ 2147483647 h 809"/>
              <a:gd name="T4" fmla="*/ 2147483647 w 798"/>
              <a:gd name="T5" fmla="*/ 2147483647 h 809"/>
              <a:gd name="T6" fmla="*/ 2147483647 w 798"/>
              <a:gd name="T7" fmla="*/ 2147483647 h 809"/>
              <a:gd name="T8" fmla="*/ 2147483647 w 798"/>
              <a:gd name="T9" fmla="*/ 2147483647 h 809"/>
              <a:gd name="T10" fmla="*/ 2147483647 w 798"/>
              <a:gd name="T11" fmla="*/ 2147483647 h 809"/>
              <a:gd name="T12" fmla="*/ 2147483647 w 798"/>
              <a:gd name="T13" fmla="*/ 2147483647 h 809"/>
              <a:gd name="T14" fmla="*/ 2147483647 w 798"/>
              <a:gd name="T15" fmla="*/ 2147483647 h 809"/>
              <a:gd name="T16" fmla="*/ 2147483647 w 798"/>
              <a:gd name="T17" fmla="*/ 2147483647 h 809"/>
              <a:gd name="T18" fmla="*/ 2147483647 w 798"/>
              <a:gd name="T19" fmla="*/ 2147483647 h 809"/>
              <a:gd name="T20" fmla="*/ 2147483647 w 798"/>
              <a:gd name="T21" fmla="*/ 2147483647 h 809"/>
              <a:gd name="T22" fmla="*/ 2147483647 w 798"/>
              <a:gd name="T23" fmla="*/ 2147483647 h 809"/>
              <a:gd name="T24" fmla="*/ 2147483647 w 798"/>
              <a:gd name="T25" fmla="*/ 2147483647 h 809"/>
              <a:gd name="T26" fmla="*/ 2147483647 w 798"/>
              <a:gd name="T27" fmla="*/ 2147483647 h 809"/>
              <a:gd name="T28" fmla="*/ 2147483647 w 798"/>
              <a:gd name="T29" fmla="*/ 2147483647 h 809"/>
              <a:gd name="T30" fmla="*/ 2147483647 w 798"/>
              <a:gd name="T31" fmla="*/ 2147483647 h 809"/>
              <a:gd name="T32" fmla="*/ 2147483647 w 798"/>
              <a:gd name="T33" fmla="*/ 2147483647 h 809"/>
              <a:gd name="T34" fmla="*/ 2147483647 w 798"/>
              <a:gd name="T35" fmla="*/ 2147483647 h 809"/>
              <a:gd name="T36" fmla="*/ 2147483647 w 798"/>
              <a:gd name="T37" fmla="*/ 2147483647 h 809"/>
              <a:gd name="T38" fmla="*/ 2147483647 w 798"/>
              <a:gd name="T39" fmla="*/ 2147483647 h 809"/>
              <a:gd name="T40" fmla="*/ 2147483647 w 798"/>
              <a:gd name="T41" fmla="*/ 2147483647 h 809"/>
              <a:gd name="T42" fmla="*/ 2147483647 w 798"/>
              <a:gd name="T43" fmla="*/ 2147483647 h 809"/>
              <a:gd name="T44" fmla="*/ 2147483647 w 798"/>
              <a:gd name="T45" fmla="*/ 2147483647 h 809"/>
              <a:gd name="T46" fmla="*/ 2147483647 w 798"/>
              <a:gd name="T47" fmla="*/ 2147483647 h 809"/>
              <a:gd name="T48" fmla="*/ 2147483647 w 798"/>
              <a:gd name="T49" fmla="*/ 0 h 809"/>
              <a:gd name="T50" fmla="*/ 2147483647 w 798"/>
              <a:gd name="T51" fmla="*/ 2147483647 h 809"/>
              <a:gd name="T52" fmla="*/ 2147483647 w 798"/>
              <a:gd name="T53" fmla="*/ 2147483647 h 809"/>
              <a:gd name="T54" fmla="*/ 2147483647 w 798"/>
              <a:gd name="T55" fmla="*/ 2147483647 h 809"/>
              <a:gd name="T56" fmla="*/ 2147483647 w 798"/>
              <a:gd name="T57" fmla="*/ 2147483647 h 809"/>
              <a:gd name="T58" fmla="*/ 2147483647 w 798"/>
              <a:gd name="T59" fmla="*/ 2147483647 h 809"/>
              <a:gd name="T60" fmla="*/ 2147483647 w 798"/>
              <a:gd name="T61" fmla="*/ 2147483647 h 809"/>
              <a:gd name="T62" fmla="*/ 2147483647 w 798"/>
              <a:gd name="T63" fmla="*/ 2147483647 h 809"/>
              <a:gd name="T64" fmla="*/ 0 w 798"/>
              <a:gd name="T65" fmla="*/ 2147483647 h 809"/>
              <a:gd name="T66" fmla="*/ 2147483647 w 798"/>
              <a:gd name="T67" fmla="*/ 2147483647 h 809"/>
              <a:gd name="T68" fmla="*/ 2147483647 w 798"/>
              <a:gd name="T69" fmla="*/ 2147483647 h 809"/>
              <a:gd name="T70" fmla="*/ 2147483647 w 798"/>
              <a:gd name="T71" fmla="*/ 2147483647 h 809"/>
              <a:gd name="T72" fmla="*/ 2147483647 w 798"/>
              <a:gd name="T73" fmla="*/ 2147483647 h 809"/>
              <a:gd name="T74" fmla="*/ 2147483647 w 798"/>
              <a:gd name="T75" fmla="*/ 2147483647 h 809"/>
              <a:gd name="T76" fmla="*/ 2147483647 w 798"/>
              <a:gd name="T77" fmla="*/ 2147483647 h 809"/>
              <a:gd name="T78" fmla="*/ 2147483647 w 798"/>
              <a:gd name="T79" fmla="*/ 2147483647 h 809"/>
              <a:gd name="T80" fmla="*/ 2147483647 w 798"/>
              <a:gd name="T81" fmla="*/ 2147483647 h 809"/>
              <a:gd name="T82" fmla="*/ 2147483647 w 798"/>
              <a:gd name="T83" fmla="*/ 2147483647 h 8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98" h="809">
                <a:moveTo>
                  <a:pt x="681" y="616"/>
                </a:moveTo>
                <a:cubicBezTo>
                  <a:pt x="669" y="616"/>
                  <a:pt x="660" y="607"/>
                  <a:pt x="660" y="595"/>
                </a:cubicBezTo>
                <a:cubicBezTo>
                  <a:pt x="660" y="583"/>
                  <a:pt x="669" y="573"/>
                  <a:pt x="681" y="573"/>
                </a:cubicBezTo>
                <a:cubicBezTo>
                  <a:pt x="693" y="573"/>
                  <a:pt x="703" y="583"/>
                  <a:pt x="703" y="595"/>
                </a:cubicBezTo>
                <a:cubicBezTo>
                  <a:pt x="703" y="607"/>
                  <a:pt x="693" y="616"/>
                  <a:pt x="681" y="616"/>
                </a:cubicBezTo>
                <a:close/>
                <a:moveTo>
                  <a:pt x="365" y="711"/>
                </a:moveTo>
                <a:cubicBezTo>
                  <a:pt x="357" y="716"/>
                  <a:pt x="346" y="712"/>
                  <a:pt x="342" y="704"/>
                </a:cubicBezTo>
                <a:cubicBezTo>
                  <a:pt x="337" y="695"/>
                  <a:pt x="340" y="685"/>
                  <a:pt x="349" y="680"/>
                </a:cubicBezTo>
                <a:cubicBezTo>
                  <a:pt x="358" y="676"/>
                  <a:pt x="368" y="679"/>
                  <a:pt x="373" y="687"/>
                </a:cubicBezTo>
                <a:cubicBezTo>
                  <a:pt x="377" y="696"/>
                  <a:pt x="374" y="707"/>
                  <a:pt x="365" y="711"/>
                </a:cubicBezTo>
                <a:close/>
                <a:moveTo>
                  <a:pt x="340" y="392"/>
                </a:moveTo>
                <a:cubicBezTo>
                  <a:pt x="340" y="375"/>
                  <a:pt x="354" y="361"/>
                  <a:pt x="371" y="361"/>
                </a:cubicBezTo>
                <a:cubicBezTo>
                  <a:pt x="388" y="361"/>
                  <a:pt x="402" y="375"/>
                  <a:pt x="402" y="392"/>
                </a:cubicBezTo>
                <a:cubicBezTo>
                  <a:pt x="402" y="410"/>
                  <a:pt x="388" y="424"/>
                  <a:pt x="371" y="424"/>
                </a:cubicBezTo>
                <a:cubicBezTo>
                  <a:pt x="354" y="424"/>
                  <a:pt x="340" y="410"/>
                  <a:pt x="340" y="392"/>
                </a:cubicBezTo>
                <a:close/>
                <a:moveTo>
                  <a:pt x="388" y="60"/>
                </a:moveTo>
                <a:cubicBezTo>
                  <a:pt x="388" y="48"/>
                  <a:pt x="397" y="38"/>
                  <a:pt x="409" y="38"/>
                </a:cubicBezTo>
                <a:cubicBezTo>
                  <a:pt x="421" y="38"/>
                  <a:pt x="431" y="48"/>
                  <a:pt x="431" y="60"/>
                </a:cubicBezTo>
                <a:cubicBezTo>
                  <a:pt x="431" y="72"/>
                  <a:pt x="421" y="82"/>
                  <a:pt x="409" y="82"/>
                </a:cubicBezTo>
                <a:cubicBezTo>
                  <a:pt x="397" y="82"/>
                  <a:pt x="388" y="72"/>
                  <a:pt x="388" y="60"/>
                </a:cubicBezTo>
                <a:close/>
                <a:moveTo>
                  <a:pt x="70" y="562"/>
                </a:moveTo>
                <a:cubicBezTo>
                  <a:pt x="58" y="562"/>
                  <a:pt x="48" y="552"/>
                  <a:pt x="48" y="540"/>
                </a:cubicBezTo>
                <a:cubicBezTo>
                  <a:pt x="48" y="528"/>
                  <a:pt x="58" y="519"/>
                  <a:pt x="70" y="519"/>
                </a:cubicBezTo>
                <a:cubicBezTo>
                  <a:pt x="82" y="519"/>
                  <a:pt x="91" y="528"/>
                  <a:pt x="91" y="540"/>
                </a:cubicBezTo>
                <a:cubicBezTo>
                  <a:pt x="91" y="552"/>
                  <a:pt x="82" y="562"/>
                  <a:pt x="70" y="562"/>
                </a:cubicBezTo>
                <a:close/>
                <a:moveTo>
                  <a:pt x="163" y="227"/>
                </a:moveTo>
                <a:cubicBezTo>
                  <a:pt x="155" y="232"/>
                  <a:pt x="144" y="229"/>
                  <a:pt x="140" y="220"/>
                </a:cubicBezTo>
                <a:cubicBezTo>
                  <a:pt x="135" y="211"/>
                  <a:pt x="139" y="201"/>
                  <a:pt x="147" y="196"/>
                </a:cubicBezTo>
                <a:cubicBezTo>
                  <a:pt x="156" y="192"/>
                  <a:pt x="166" y="195"/>
                  <a:pt x="171" y="204"/>
                </a:cubicBezTo>
                <a:cubicBezTo>
                  <a:pt x="175" y="212"/>
                  <a:pt x="172" y="223"/>
                  <a:pt x="163" y="227"/>
                </a:cubicBezTo>
                <a:close/>
                <a:moveTo>
                  <a:pt x="630" y="253"/>
                </a:moveTo>
                <a:cubicBezTo>
                  <a:pt x="638" y="249"/>
                  <a:pt x="649" y="252"/>
                  <a:pt x="653" y="261"/>
                </a:cubicBezTo>
                <a:cubicBezTo>
                  <a:pt x="658" y="269"/>
                  <a:pt x="654" y="280"/>
                  <a:pt x="646" y="284"/>
                </a:cubicBezTo>
                <a:cubicBezTo>
                  <a:pt x="637" y="289"/>
                  <a:pt x="627" y="286"/>
                  <a:pt x="622" y="277"/>
                </a:cubicBezTo>
                <a:cubicBezTo>
                  <a:pt x="618" y="268"/>
                  <a:pt x="621" y="258"/>
                  <a:pt x="630" y="253"/>
                </a:cubicBezTo>
                <a:close/>
                <a:moveTo>
                  <a:pt x="705" y="535"/>
                </a:moveTo>
                <a:cubicBezTo>
                  <a:pt x="679" y="535"/>
                  <a:pt x="656" y="546"/>
                  <a:pt x="639" y="562"/>
                </a:cubicBezTo>
                <a:lnTo>
                  <a:pt x="528" y="497"/>
                </a:lnTo>
                <a:cubicBezTo>
                  <a:pt x="535" y="480"/>
                  <a:pt x="540" y="461"/>
                  <a:pt x="540" y="442"/>
                </a:cubicBezTo>
                <a:cubicBezTo>
                  <a:pt x="540" y="419"/>
                  <a:pt x="534" y="397"/>
                  <a:pt x="524" y="378"/>
                </a:cubicBezTo>
                <a:lnTo>
                  <a:pt x="598" y="344"/>
                </a:lnTo>
                <a:cubicBezTo>
                  <a:pt x="621" y="374"/>
                  <a:pt x="661" y="384"/>
                  <a:pt x="695" y="366"/>
                </a:cubicBezTo>
                <a:cubicBezTo>
                  <a:pt x="732" y="347"/>
                  <a:pt x="746" y="300"/>
                  <a:pt x="727" y="263"/>
                </a:cubicBezTo>
                <a:cubicBezTo>
                  <a:pt x="707" y="226"/>
                  <a:pt x="661" y="211"/>
                  <a:pt x="624" y="231"/>
                </a:cubicBezTo>
                <a:cubicBezTo>
                  <a:pt x="593" y="247"/>
                  <a:pt x="579" y="280"/>
                  <a:pt x="584" y="312"/>
                </a:cubicBezTo>
                <a:lnTo>
                  <a:pt x="503" y="349"/>
                </a:lnTo>
                <a:cubicBezTo>
                  <a:pt x="485" y="331"/>
                  <a:pt x="462" y="317"/>
                  <a:pt x="437" y="311"/>
                </a:cubicBezTo>
                <a:lnTo>
                  <a:pt x="444" y="187"/>
                </a:lnTo>
                <a:cubicBezTo>
                  <a:pt x="490" y="181"/>
                  <a:pt x="526" y="142"/>
                  <a:pt x="526" y="94"/>
                </a:cubicBezTo>
                <a:cubicBezTo>
                  <a:pt x="526" y="42"/>
                  <a:pt x="484" y="0"/>
                  <a:pt x="433" y="0"/>
                </a:cubicBezTo>
                <a:cubicBezTo>
                  <a:pt x="381" y="0"/>
                  <a:pt x="339" y="42"/>
                  <a:pt x="339" y="94"/>
                </a:cubicBezTo>
                <a:cubicBezTo>
                  <a:pt x="339" y="138"/>
                  <a:pt x="369" y="174"/>
                  <a:pt x="409" y="184"/>
                </a:cubicBezTo>
                <a:lnTo>
                  <a:pt x="402" y="307"/>
                </a:lnTo>
                <a:cubicBezTo>
                  <a:pt x="374" y="308"/>
                  <a:pt x="349" y="316"/>
                  <a:pt x="328" y="331"/>
                </a:cubicBezTo>
                <a:lnTo>
                  <a:pt x="254" y="267"/>
                </a:lnTo>
                <a:cubicBezTo>
                  <a:pt x="263" y="246"/>
                  <a:pt x="263" y="222"/>
                  <a:pt x="252" y="200"/>
                </a:cubicBezTo>
                <a:cubicBezTo>
                  <a:pt x="232" y="163"/>
                  <a:pt x="186" y="148"/>
                  <a:pt x="149" y="168"/>
                </a:cubicBezTo>
                <a:cubicBezTo>
                  <a:pt x="112" y="187"/>
                  <a:pt x="97" y="234"/>
                  <a:pt x="117" y="271"/>
                </a:cubicBezTo>
                <a:cubicBezTo>
                  <a:pt x="136" y="308"/>
                  <a:pt x="183" y="323"/>
                  <a:pt x="220" y="303"/>
                </a:cubicBezTo>
                <a:cubicBezTo>
                  <a:pt x="224" y="301"/>
                  <a:pt x="229" y="298"/>
                  <a:pt x="233" y="295"/>
                </a:cubicBezTo>
                <a:lnTo>
                  <a:pt x="302" y="355"/>
                </a:lnTo>
                <a:cubicBezTo>
                  <a:pt x="282" y="378"/>
                  <a:pt x="270" y="409"/>
                  <a:pt x="270" y="442"/>
                </a:cubicBezTo>
                <a:cubicBezTo>
                  <a:pt x="270" y="453"/>
                  <a:pt x="272" y="465"/>
                  <a:pt x="274" y="475"/>
                </a:cubicBezTo>
                <a:lnTo>
                  <a:pt x="169" y="520"/>
                </a:lnTo>
                <a:cubicBezTo>
                  <a:pt x="152" y="496"/>
                  <a:pt x="124" y="481"/>
                  <a:pt x="93" y="481"/>
                </a:cubicBezTo>
                <a:cubicBezTo>
                  <a:pt x="41" y="481"/>
                  <a:pt x="0" y="523"/>
                  <a:pt x="0" y="574"/>
                </a:cubicBezTo>
                <a:cubicBezTo>
                  <a:pt x="0" y="626"/>
                  <a:pt x="41" y="668"/>
                  <a:pt x="93" y="668"/>
                </a:cubicBezTo>
                <a:cubicBezTo>
                  <a:pt x="145" y="668"/>
                  <a:pt x="187" y="626"/>
                  <a:pt x="187" y="574"/>
                </a:cubicBezTo>
                <a:cubicBezTo>
                  <a:pt x="187" y="566"/>
                  <a:pt x="185" y="559"/>
                  <a:pt x="184" y="551"/>
                </a:cubicBezTo>
                <a:lnTo>
                  <a:pt x="287" y="508"/>
                </a:lnTo>
                <a:cubicBezTo>
                  <a:pt x="305" y="540"/>
                  <a:pt x="336" y="564"/>
                  <a:pt x="373" y="573"/>
                </a:cubicBezTo>
                <a:lnTo>
                  <a:pt x="368" y="647"/>
                </a:lnTo>
                <a:cubicBezTo>
                  <a:pt x="361" y="648"/>
                  <a:pt x="354" y="650"/>
                  <a:pt x="347" y="654"/>
                </a:cubicBezTo>
                <a:cubicBezTo>
                  <a:pt x="310" y="673"/>
                  <a:pt x="296" y="720"/>
                  <a:pt x="315" y="757"/>
                </a:cubicBezTo>
                <a:cubicBezTo>
                  <a:pt x="335" y="794"/>
                  <a:pt x="381" y="809"/>
                  <a:pt x="418" y="789"/>
                </a:cubicBezTo>
                <a:cubicBezTo>
                  <a:pt x="456" y="769"/>
                  <a:pt x="470" y="723"/>
                  <a:pt x="450" y="686"/>
                </a:cubicBezTo>
                <a:cubicBezTo>
                  <a:pt x="440" y="666"/>
                  <a:pt x="422" y="653"/>
                  <a:pt x="403" y="648"/>
                </a:cubicBezTo>
                <a:lnTo>
                  <a:pt x="408" y="577"/>
                </a:lnTo>
                <a:cubicBezTo>
                  <a:pt x="449" y="576"/>
                  <a:pt x="485" y="556"/>
                  <a:pt x="509" y="527"/>
                </a:cubicBezTo>
                <a:lnTo>
                  <a:pt x="619" y="591"/>
                </a:lnTo>
                <a:cubicBezTo>
                  <a:pt x="614" y="603"/>
                  <a:pt x="611" y="616"/>
                  <a:pt x="611" y="629"/>
                </a:cubicBezTo>
                <a:cubicBezTo>
                  <a:pt x="611" y="681"/>
                  <a:pt x="653" y="723"/>
                  <a:pt x="705" y="723"/>
                </a:cubicBezTo>
                <a:cubicBezTo>
                  <a:pt x="756" y="723"/>
                  <a:pt x="798" y="681"/>
                  <a:pt x="798" y="629"/>
                </a:cubicBezTo>
                <a:cubicBezTo>
                  <a:pt x="798" y="577"/>
                  <a:pt x="756" y="535"/>
                  <a:pt x="705" y="5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2" name="Rounded Rectangle 16"/>
          <p:cNvSpPr/>
          <p:nvPr/>
        </p:nvSpPr>
        <p:spPr>
          <a:xfrm>
            <a:off x="1548765" y="2821305"/>
            <a:ext cx="652463" cy="631825"/>
          </a:xfrm>
          <a:prstGeom prst="roundRect">
            <a:avLst/>
          </a:prstGeom>
          <a:solidFill>
            <a:srgbClr val="61B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pic>
        <p:nvPicPr>
          <p:cNvPr id="51217" name="组合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74" y="2927195"/>
            <a:ext cx="542083" cy="3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7"/>
          <p:cNvSpPr/>
          <p:nvPr/>
        </p:nvSpPr>
        <p:spPr>
          <a:xfrm>
            <a:off x="1548765" y="1631315"/>
            <a:ext cx="652463" cy="630238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37906" name="Freeform 15"/>
          <p:cNvSpPr>
            <a:spLocks noEditPoints="1"/>
          </p:cNvSpPr>
          <p:nvPr/>
        </p:nvSpPr>
        <p:spPr bwMode="auto">
          <a:xfrm>
            <a:off x="1679258" y="1727414"/>
            <a:ext cx="392110" cy="466569"/>
          </a:xfrm>
          <a:custGeom>
            <a:avLst/>
            <a:gdLst>
              <a:gd name="T0" fmla="*/ 2147483647 w 671"/>
              <a:gd name="T1" fmla="*/ 2147483647 h 798"/>
              <a:gd name="T2" fmla="*/ 2147483647 w 671"/>
              <a:gd name="T3" fmla="*/ 2147483647 h 798"/>
              <a:gd name="T4" fmla="*/ 2147483647 w 671"/>
              <a:gd name="T5" fmla="*/ 2147483647 h 798"/>
              <a:gd name="T6" fmla="*/ 2147483647 w 671"/>
              <a:gd name="T7" fmla="*/ 2147483647 h 798"/>
              <a:gd name="T8" fmla="*/ 2147483647 w 671"/>
              <a:gd name="T9" fmla="*/ 2147483647 h 798"/>
              <a:gd name="T10" fmla="*/ 2147483647 w 671"/>
              <a:gd name="T11" fmla="*/ 2147483647 h 798"/>
              <a:gd name="T12" fmla="*/ 2147483647 w 671"/>
              <a:gd name="T13" fmla="*/ 2147483647 h 798"/>
              <a:gd name="T14" fmla="*/ 2147483647 w 671"/>
              <a:gd name="T15" fmla="*/ 2147483647 h 798"/>
              <a:gd name="T16" fmla="*/ 2147483647 w 671"/>
              <a:gd name="T17" fmla="*/ 2147483647 h 798"/>
              <a:gd name="T18" fmla="*/ 2147483647 w 671"/>
              <a:gd name="T19" fmla="*/ 2147483647 h 798"/>
              <a:gd name="T20" fmla="*/ 2147483647 w 671"/>
              <a:gd name="T21" fmla="*/ 2147483647 h 798"/>
              <a:gd name="T22" fmla="*/ 2147483647 w 671"/>
              <a:gd name="T23" fmla="*/ 2147483647 h 798"/>
              <a:gd name="T24" fmla="*/ 2147483647 w 671"/>
              <a:gd name="T25" fmla="*/ 2147483647 h 798"/>
              <a:gd name="T26" fmla="*/ 2147483647 w 671"/>
              <a:gd name="T27" fmla="*/ 2147483647 h 798"/>
              <a:gd name="T28" fmla="*/ 2147483647 w 671"/>
              <a:gd name="T29" fmla="*/ 2147483647 h 798"/>
              <a:gd name="T30" fmla="*/ 2147483647 w 671"/>
              <a:gd name="T31" fmla="*/ 2147483647 h 798"/>
              <a:gd name="T32" fmla="*/ 2147483647 w 671"/>
              <a:gd name="T33" fmla="*/ 2147483647 h 798"/>
              <a:gd name="T34" fmla="*/ 2147483647 w 671"/>
              <a:gd name="T35" fmla="*/ 2147483647 h 798"/>
              <a:gd name="T36" fmla="*/ 2147483647 w 671"/>
              <a:gd name="T37" fmla="*/ 2147483647 h 798"/>
              <a:gd name="T38" fmla="*/ 2147483647 w 671"/>
              <a:gd name="T39" fmla="*/ 2147483647 h 798"/>
              <a:gd name="T40" fmla="*/ 2147483647 w 671"/>
              <a:gd name="T41" fmla="*/ 2147483647 h 798"/>
              <a:gd name="T42" fmla="*/ 2147483647 w 671"/>
              <a:gd name="T43" fmla="*/ 2147483647 h 798"/>
              <a:gd name="T44" fmla="*/ 2147483647 w 671"/>
              <a:gd name="T45" fmla="*/ 2147483647 h 798"/>
              <a:gd name="T46" fmla="*/ 2147483647 w 671"/>
              <a:gd name="T47" fmla="*/ 2147483647 h 798"/>
              <a:gd name="T48" fmla="*/ 2147483647 w 671"/>
              <a:gd name="T49" fmla="*/ 2147483647 h 798"/>
              <a:gd name="T50" fmla="*/ 2147483647 w 671"/>
              <a:gd name="T51" fmla="*/ 2147483647 h 798"/>
              <a:gd name="T52" fmla="*/ 2147483647 w 671"/>
              <a:gd name="T53" fmla="*/ 2147483647 h 798"/>
              <a:gd name="T54" fmla="*/ 2147483647 w 671"/>
              <a:gd name="T55" fmla="*/ 2147483647 h 798"/>
              <a:gd name="T56" fmla="*/ 2147483647 w 671"/>
              <a:gd name="T57" fmla="*/ 2147483647 h 798"/>
              <a:gd name="T58" fmla="*/ 0 w 671"/>
              <a:gd name="T59" fmla="*/ 2147483647 h 798"/>
              <a:gd name="T60" fmla="*/ 0 w 671"/>
              <a:gd name="T61" fmla="*/ 2147483647 h 798"/>
              <a:gd name="T62" fmla="*/ 2147483647 w 671"/>
              <a:gd name="T63" fmla="*/ 2147483647 h 798"/>
              <a:gd name="T64" fmla="*/ 2147483647 w 671"/>
              <a:gd name="T65" fmla="*/ 2147483647 h 798"/>
              <a:gd name="T66" fmla="*/ 2147483647 w 671"/>
              <a:gd name="T67" fmla="*/ 2147483647 h 798"/>
              <a:gd name="T68" fmla="*/ 2147483647 w 671"/>
              <a:gd name="T69" fmla="*/ 2147483647 h 798"/>
              <a:gd name="T70" fmla="*/ 2147483647 w 671"/>
              <a:gd name="T71" fmla="*/ 2147483647 h 798"/>
              <a:gd name="T72" fmla="*/ 2147483647 w 671"/>
              <a:gd name="T73" fmla="*/ 2147483647 h 798"/>
              <a:gd name="T74" fmla="*/ 2147483647 w 671"/>
              <a:gd name="T75" fmla="*/ 2147483647 h 798"/>
              <a:gd name="T76" fmla="*/ 2147483647 w 671"/>
              <a:gd name="T77" fmla="*/ 2147483647 h 798"/>
              <a:gd name="T78" fmla="*/ 2147483647 w 671"/>
              <a:gd name="T79" fmla="*/ 2147483647 h 798"/>
              <a:gd name="T80" fmla="*/ 2147483647 w 671"/>
              <a:gd name="T81" fmla="*/ 2147483647 h 798"/>
              <a:gd name="T82" fmla="*/ 2147483647 w 671"/>
              <a:gd name="T83" fmla="*/ 2147483647 h 798"/>
              <a:gd name="T84" fmla="*/ 2147483647 w 671"/>
              <a:gd name="T85" fmla="*/ 2147483647 h 798"/>
              <a:gd name="T86" fmla="*/ 2147483647 w 671"/>
              <a:gd name="T87" fmla="*/ 2147483647 h 798"/>
              <a:gd name="T88" fmla="*/ 2147483647 w 671"/>
              <a:gd name="T89" fmla="*/ 2147483647 h 798"/>
              <a:gd name="T90" fmla="*/ 2147483647 w 671"/>
              <a:gd name="T91" fmla="*/ 2147483647 h 798"/>
              <a:gd name="T92" fmla="*/ 2147483647 w 671"/>
              <a:gd name="T93" fmla="*/ 2147483647 h 798"/>
              <a:gd name="T94" fmla="*/ 2147483647 w 671"/>
              <a:gd name="T95" fmla="*/ 2147483647 h 798"/>
              <a:gd name="T96" fmla="*/ 2147483647 w 671"/>
              <a:gd name="T97" fmla="*/ 2147483647 h 798"/>
              <a:gd name="T98" fmla="*/ 2147483647 w 671"/>
              <a:gd name="T99" fmla="*/ 2147483647 h 798"/>
              <a:gd name="T100" fmla="*/ 2147483647 w 671"/>
              <a:gd name="T101" fmla="*/ 2147483647 h 798"/>
              <a:gd name="T102" fmla="*/ 2147483647 w 671"/>
              <a:gd name="T103" fmla="*/ 2147483647 h 798"/>
              <a:gd name="T104" fmla="*/ 2147483647 w 671"/>
              <a:gd name="T105" fmla="*/ 2147483647 h 7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71" h="798">
                <a:moveTo>
                  <a:pt x="323" y="326"/>
                </a:moveTo>
                <a:lnTo>
                  <a:pt x="323" y="798"/>
                </a:lnTo>
                <a:lnTo>
                  <a:pt x="671" y="675"/>
                </a:lnTo>
                <a:lnTo>
                  <a:pt x="671" y="203"/>
                </a:lnTo>
                <a:lnTo>
                  <a:pt x="323" y="326"/>
                </a:lnTo>
                <a:close/>
                <a:moveTo>
                  <a:pt x="292" y="356"/>
                </a:moveTo>
                <a:lnTo>
                  <a:pt x="292" y="422"/>
                </a:lnTo>
                <a:cubicBezTo>
                  <a:pt x="260" y="416"/>
                  <a:pt x="228" y="391"/>
                  <a:pt x="228" y="391"/>
                </a:cubicBezTo>
                <a:lnTo>
                  <a:pt x="228" y="320"/>
                </a:lnTo>
                <a:cubicBezTo>
                  <a:pt x="267" y="352"/>
                  <a:pt x="292" y="356"/>
                  <a:pt x="292" y="356"/>
                </a:cubicBezTo>
                <a:close/>
                <a:moveTo>
                  <a:pt x="577" y="152"/>
                </a:moveTo>
                <a:cubicBezTo>
                  <a:pt x="575" y="145"/>
                  <a:pt x="567" y="141"/>
                  <a:pt x="559" y="143"/>
                </a:cubicBezTo>
                <a:lnTo>
                  <a:pt x="224" y="260"/>
                </a:lnTo>
                <a:cubicBezTo>
                  <a:pt x="219" y="261"/>
                  <a:pt x="215" y="265"/>
                  <a:pt x="214" y="269"/>
                </a:cubicBezTo>
                <a:lnTo>
                  <a:pt x="214" y="748"/>
                </a:lnTo>
                <a:cubicBezTo>
                  <a:pt x="226" y="772"/>
                  <a:pt x="275" y="797"/>
                  <a:pt x="305" y="797"/>
                </a:cubicBezTo>
                <a:lnTo>
                  <a:pt x="305" y="326"/>
                </a:lnTo>
                <a:cubicBezTo>
                  <a:pt x="289" y="324"/>
                  <a:pt x="253" y="305"/>
                  <a:pt x="231" y="287"/>
                </a:cubicBezTo>
                <a:cubicBezTo>
                  <a:pt x="231" y="286"/>
                  <a:pt x="232" y="286"/>
                  <a:pt x="232" y="286"/>
                </a:cubicBezTo>
                <a:lnTo>
                  <a:pt x="568" y="170"/>
                </a:lnTo>
                <a:cubicBezTo>
                  <a:pt x="575" y="167"/>
                  <a:pt x="579" y="159"/>
                  <a:pt x="577" y="152"/>
                </a:cubicBezTo>
                <a:close/>
                <a:moveTo>
                  <a:pt x="78" y="216"/>
                </a:moveTo>
                <a:lnTo>
                  <a:pt x="78" y="281"/>
                </a:lnTo>
                <a:cubicBezTo>
                  <a:pt x="46" y="275"/>
                  <a:pt x="14" y="250"/>
                  <a:pt x="14" y="250"/>
                </a:cubicBezTo>
                <a:lnTo>
                  <a:pt x="14" y="180"/>
                </a:lnTo>
                <a:cubicBezTo>
                  <a:pt x="53" y="212"/>
                  <a:pt x="78" y="216"/>
                  <a:pt x="78" y="216"/>
                </a:cubicBezTo>
                <a:close/>
                <a:moveTo>
                  <a:pt x="363" y="11"/>
                </a:moveTo>
                <a:cubicBezTo>
                  <a:pt x="361" y="4"/>
                  <a:pt x="353" y="0"/>
                  <a:pt x="346" y="2"/>
                </a:cubicBezTo>
                <a:lnTo>
                  <a:pt x="10" y="119"/>
                </a:lnTo>
                <a:cubicBezTo>
                  <a:pt x="5" y="121"/>
                  <a:pt x="2" y="124"/>
                  <a:pt x="0" y="128"/>
                </a:cubicBezTo>
                <a:lnTo>
                  <a:pt x="0" y="608"/>
                </a:lnTo>
                <a:cubicBezTo>
                  <a:pt x="12" y="631"/>
                  <a:pt x="61" y="656"/>
                  <a:pt x="92" y="656"/>
                </a:cubicBezTo>
                <a:lnTo>
                  <a:pt x="92" y="186"/>
                </a:lnTo>
                <a:cubicBezTo>
                  <a:pt x="76" y="183"/>
                  <a:pt x="40" y="164"/>
                  <a:pt x="17" y="146"/>
                </a:cubicBezTo>
                <a:cubicBezTo>
                  <a:pt x="18" y="146"/>
                  <a:pt x="18" y="146"/>
                  <a:pt x="18" y="146"/>
                </a:cubicBezTo>
                <a:lnTo>
                  <a:pt x="354" y="29"/>
                </a:lnTo>
                <a:cubicBezTo>
                  <a:pt x="362" y="26"/>
                  <a:pt x="366" y="19"/>
                  <a:pt x="363" y="11"/>
                </a:cubicBezTo>
                <a:close/>
                <a:moveTo>
                  <a:pt x="185" y="290"/>
                </a:moveTo>
                <a:lnTo>
                  <a:pt x="185" y="355"/>
                </a:lnTo>
                <a:cubicBezTo>
                  <a:pt x="153" y="349"/>
                  <a:pt x="121" y="324"/>
                  <a:pt x="121" y="324"/>
                </a:cubicBezTo>
                <a:lnTo>
                  <a:pt x="121" y="254"/>
                </a:lnTo>
                <a:cubicBezTo>
                  <a:pt x="160" y="286"/>
                  <a:pt x="185" y="290"/>
                  <a:pt x="185" y="290"/>
                </a:cubicBezTo>
                <a:close/>
                <a:moveTo>
                  <a:pt x="470" y="85"/>
                </a:moveTo>
                <a:cubicBezTo>
                  <a:pt x="468" y="78"/>
                  <a:pt x="460" y="74"/>
                  <a:pt x="453" y="76"/>
                </a:cubicBezTo>
                <a:lnTo>
                  <a:pt x="117" y="193"/>
                </a:lnTo>
                <a:cubicBezTo>
                  <a:pt x="112" y="195"/>
                  <a:pt x="108" y="198"/>
                  <a:pt x="107" y="202"/>
                </a:cubicBezTo>
                <a:lnTo>
                  <a:pt x="107" y="682"/>
                </a:lnTo>
                <a:cubicBezTo>
                  <a:pt x="119" y="705"/>
                  <a:pt x="168" y="730"/>
                  <a:pt x="199" y="730"/>
                </a:cubicBezTo>
                <a:lnTo>
                  <a:pt x="199" y="260"/>
                </a:lnTo>
                <a:cubicBezTo>
                  <a:pt x="183" y="257"/>
                  <a:pt x="146" y="238"/>
                  <a:pt x="124" y="220"/>
                </a:cubicBezTo>
                <a:cubicBezTo>
                  <a:pt x="125" y="220"/>
                  <a:pt x="125" y="220"/>
                  <a:pt x="125" y="219"/>
                </a:cubicBezTo>
                <a:lnTo>
                  <a:pt x="461" y="103"/>
                </a:lnTo>
                <a:cubicBezTo>
                  <a:pt x="469" y="100"/>
                  <a:pt x="473" y="93"/>
                  <a:pt x="470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1625372" y="4126881"/>
            <a:ext cx="498972" cy="530695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83485" y="171958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随机组卷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83485" y="294259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专项训练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75020" y="294830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在线考试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483485" y="417703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检索训练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09310" y="415544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留言簿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75020" y="171386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我的题库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206865" y="294259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错题库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06865" y="1719580"/>
            <a:ext cx="1249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手机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APP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3" grpId="0" bldLvl="0" animBg="1"/>
      <p:bldP spid="16" grpId="0" bldLvl="0" animBg="1"/>
      <p:bldP spid="37906" grpId="0" bldLvl="0" animBg="1"/>
      <p:bldP spid="33" grpId="0"/>
      <p:bldP spid="41" grpId="0"/>
      <p:bldP spid="17" grpId="0" bldLvl="0" animBg="1"/>
      <p:bldP spid="7" grpId="0" bldLvl="0" animBg="1"/>
      <p:bldP spid="48148" grpId="0" bldLvl="0" animBg="1"/>
      <p:bldP spid="12" grpId="0" bldLvl="0" animBg="1"/>
      <p:bldP spid="34" grpId="0"/>
      <p:bldP spid="38" grpId="0"/>
      <p:bldP spid="40" grpId="0"/>
      <p:bldP spid="13" grpId="0" bldLvl="0" animBg="1"/>
      <p:bldP spid="18" grpId="0" bldLvl="0" animBg="1"/>
      <p:bldP spid="10" grpId="0" bldLvl="0" animBg="1"/>
      <p:bldP spid="48161" grpId="0" bldLvl="0" animBg="1"/>
      <p:bldP spid="32" grpId="0" bldLvl="0" animBg="1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6985"/>
            <a:ext cx="12233910" cy="685673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5523230" y="3902075"/>
            <a:ext cx="1381125" cy="5060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88610" y="3809365"/>
            <a:ext cx="1381125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7B32B2">
                        <a:alpha val="30000"/>
                      </a:srgbClr>
                    </a:gs>
                    <a:gs pos="100000">
                      <a:srgbClr val="401A5D"/>
                    </a:gs>
                  </a:gsLst>
                  <a:lin ang="54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平台首页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矩形 21508"/>
          <p:cNvSpPr>
            <a:spLocks noGrp="1"/>
          </p:cNvSpPr>
          <p:nvPr/>
        </p:nvSpPr>
        <p:spPr>
          <a:xfrm>
            <a:off x="1128713" y="1460500"/>
            <a:ext cx="9301162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5600" indent="125730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准确找到试卷：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125730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          题  库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12573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12573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</a:pPr>
            <a:endParaRPr lang="zh-CN" altLang="en-US" sz="2800" b="1" dirty="0">
              <a:solidFill>
                <a:schemeClr val="accent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10160"/>
            <a:ext cx="12192635" cy="6833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组合 1"/>
          <p:cNvGrpSpPr/>
          <p:nvPr/>
        </p:nvGrpSpPr>
        <p:grpSpPr>
          <a:xfrm>
            <a:off x="3297873" y="1954848"/>
            <a:ext cx="4378325" cy="496887"/>
            <a:chOff x="3386138" y="1554163"/>
            <a:chExt cx="4378325" cy="496887"/>
          </a:xfrm>
        </p:grpSpPr>
        <p:sp>
          <p:nvSpPr>
            <p:cNvPr id="52226" name="MH_Entry_1"/>
            <p:cNvSpPr txBox="1"/>
            <p:nvPr>
              <p:custDataLst>
                <p:tags r:id="rId1"/>
              </p:custDataLst>
            </p:nvPr>
          </p:nvSpPr>
          <p:spPr>
            <a:xfrm>
              <a:off x="4603750" y="1554163"/>
              <a:ext cx="3160713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证书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与我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227" name="MH_Number_1"/>
            <p:cNvSpPr txBox="1"/>
            <p:nvPr>
              <p:custDataLst>
                <p:tags r:id="rId2"/>
              </p:custDataLst>
            </p:nvPr>
          </p:nvSpPr>
          <p:spPr>
            <a:xfrm>
              <a:off x="3386138" y="1554163"/>
              <a:ext cx="690562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algn="r">
                <a:lnSpc>
                  <a:spcPct val="110000"/>
                </a:lnSpc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1</a:t>
              </a:r>
              <a:endPara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3" name="MH_Others_1"/>
            <p:cNvCxnSpPr/>
            <p:nvPr>
              <p:custDataLst>
                <p:tags r:id="rId3"/>
              </p:custDataLst>
            </p:nvPr>
          </p:nvCxnSpPr>
          <p:spPr>
            <a:xfrm rot="20700000" flipH="1">
              <a:off x="4181475" y="1708150"/>
              <a:ext cx="215900" cy="252413"/>
            </a:xfrm>
            <a:prstGeom prst="line">
              <a:avLst/>
            </a:prstGeom>
            <a:ln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29" name="组合 3"/>
          <p:cNvGrpSpPr/>
          <p:nvPr/>
        </p:nvGrpSpPr>
        <p:grpSpPr>
          <a:xfrm>
            <a:off x="3297873" y="2954973"/>
            <a:ext cx="4378325" cy="496887"/>
            <a:chOff x="3386138" y="2198688"/>
            <a:chExt cx="4378325" cy="496887"/>
          </a:xfrm>
        </p:grpSpPr>
        <p:sp>
          <p:nvSpPr>
            <p:cNvPr id="52230" name="MH_Entry_2"/>
            <p:cNvSpPr txBox="1"/>
            <p:nvPr>
              <p:custDataLst>
                <p:tags r:id="rId4"/>
              </p:custDataLst>
            </p:nvPr>
          </p:nvSpPr>
          <p:spPr>
            <a:xfrm>
              <a:off x="4603750" y="2198688"/>
              <a:ext cx="3160713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资源与我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231" name="MH_Number_2"/>
            <p:cNvSpPr txBox="1"/>
            <p:nvPr>
              <p:custDataLst>
                <p:tags r:id="rId5"/>
              </p:custDataLst>
            </p:nvPr>
          </p:nvSpPr>
          <p:spPr>
            <a:xfrm>
              <a:off x="3386138" y="2198688"/>
              <a:ext cx="690562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algn="r">
                <a:lnSpc>
                  <a:spcPct val="110000"/>
                </a:lnSpc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</a:t>
              </a:r>
              <a:endPara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40" name="MH_Others_2"/>
            <p:cNvCxnSpPr/>
            <p:nvPr>
              <p:custDataLst>
                <p:tags r:id="rId6"/>
              </p:custDataLst>
            </p:nvPr>
          </p:nvCxnSpPr>
          <p:spPr>
            <a:xfrm rot="20700000" flipH="1">
              <a:off x="4181475" y="2352675"/>
              <a:ext cx="215900" cy="252413"/>
            </a:xfrm>
            <a:prstGeom prst="line">
              <a:avLst/>
            </a:prstGeom>
            <a:ln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33" name="组合 4"/>
          <p:cNvGrpSpPr/>
          <p:nvPr/>
        </p:nvGrpSpPr>
        <p:grpSpPr>
          <a:xfrm>
            <a:off x="3297873" y="3955733"/>
            <a:ext cx="4378325" cy="496887"/>
            <a:chOff x="3386138" y="2843213"/>
            <a:chExt cx="4378325" cy="496887"/>
          </a:xfrm>
        </p:grpSpPr>
        <p:sp>
          <p:nvSpPr>
            <p:cNvPr id="52234" name="MH_Entry_3"/>
            <p:cNvSpPr txBox="1"/>
            <p:nvPr>
              <p:custDataLst>
                <p:tags r:id="rId7"/>
              </p:custDataLst>
            </p:nvPr>
          </p:nvSpPr>
          <p:spPr>
            <a:xfrm>
              <a:off x="4603750" y="2843213"/>
              <a:ext cx="3160713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考前复习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235" name="MH_Number_3"/>
            <p:cNvSpPr txBox="1"/>
            <p:nvPr>
              <p:custDataLst>
                <p:tags r:id="rId8"/>
              </p:custDataLst>
            </p:nvPr>
          </p:nvSpPr>
          <p:spPr>
            <a:xfrm>
              <a:off x="3386138" y="2843213"/>
              <a:ext cx="690562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algn="r">
                <a:lnSpc>
                  <a:spcPct val="110000"/>
                </a:lnSpc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3</a:t>
              </a:r>
              <a:endPara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60" name="MH_Others_3"/>
            <p:cNvCxnSpPr/>
            <p:nvPr>
              <p:custDataLst>
                <p:tags r:id="rId9"/>
              </p:custDataLst>
            </p:nvPr>
          </p:nvCxnSpPr>
          <p:spPr>
            <a:xfrm rot="20700000" flipH="1">
              <a:off x="4181475" y="2998788"/>
              <a:ext cx="215900" cy="250825"/>
            </a:xfrm>
            <a:prstGeom prst="line">
              <a:avLst/>
            </a:prstGeom>
            <a:ln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MH_Others_9"/>
          <p:cNvCxnSpPr/>
          <p:nvPr>
            <p:custDataLst>
              <p:tags r:id="rId10"/>
            </p:custDataLst>
          </p:nvPr>
        </p:nvCxnSpPr>
        <p:spPr>
          <a:xfrm>
            <a:off x="3251200" y="903288"/>
            <a:ext cx="0" cy="512445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H_Others_10"/>
          <p:cNvSpPr/>
          <p:nvPr>
            <p:custDataLst>
              <p:tags r:id="rId11"/>
            </p:custDataLst>
          </p:nvPr>
        </p:nvSpPr>
        <p:spPr>
          <a:xfrm>
            <a:off x="1427163" y="1557338"/>
            <a:ext cx="18240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strike="noStrike" noProof="1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目录</a:t>
            </a:r>
            <a:endParaRPr lang="zh-CN" altLang="en-US" sz="3200" strike="noStrike" noProof="1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9" name="MH_Others_11"/>
          <p:cNvSpPr/>
          <p:nvPr>
            <p:custDataLst>
              <p:tags r:id="rId12"/>
            </p:custDataLst>
          </p:nvPr>
        </p:nvSpPr>
        <p:spPr>
          <a:xfrm>
            <a:off x="1427163" y="2185988"/>
            <a:ext cx="1824038" cy="34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strike="noStrike" noProof="1">
              <a:solidFill>
                <a:srgbClr val="FFFFFF"/>
              </a:solidFill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52085" y="3131820"/>
            <a:ext cx="2373630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7B32B2">
                        <a:alpha val="30000"/>
                      </a:srgbClr>
                    </a:gs>
                    <a:gs pos="100000">
                      <a:srgbClr val="401A5D"/>
                    </a:gs>
                  </a:gsLst>
                  <a:lin ang="54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专辑考试科目显示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9525"/>
            <a:ext cx="12344400" cy="682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-5080"/>
            <a:ext cx="12190095" cy="68605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8255"/>
            <a:ext cx="12068175" cy="68281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-2540"/>
            <a:ext cx="12131675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矩形 27652"/>
          <p:cNvSpPr>
            <a:spLocks noGrp="1"/>
          </p:cNvSpPr>
          <p:nvPr/>
        </p:nvSpPr>
        <p:spPr>
          <a:xfrm>
            <a:off x="1246188" y="1462088"/>
            <a:ext cx="9767887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保存你的学习记录！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我的题库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</a:pPr>
            <a:endParaRPr lang="zh-CN" altLang="en-US" sz="3200" b="1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" y="-5715"/>
            <a:ext cx="12132310" cy="68459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9685"/>
            <a:ext cx="12191365" cy="6896735"/>
          </a:xfrm>
          <a:prstGeom prst="rect">
            <a:avLst/>
          </a:prstGeom>
        </p:spPr>
      </p:pic>
      <p:sp>
        <p:nvSpPr>
          <p:cNvPr id="3" name="椭圆 29698"/>
          <p:cNvSpPr/>
          <p:nvPr/>
        </p:nvSpPr>
        <p:spPr>
          <a:xfrm>
            <a:off x="2663190" y="4528820"/>
            <a:ext cx="5885180" cy="1717040"/>
          </a:xfrm>
          <a:prstGeom prst="ellipse">
            <a:avLst/>
          </a:prstGeom>
          <a:solidFill>
            <a:srgbClr val="FFFFFF">
              <a:alpha val="0"/>
            </a:srgbClr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线形标注 2 29700"/>
          <p:cNvSpPr/>
          <p:nvPr/>
        </p:nvSpPr>
        <p:spPr>
          <a:xfrm>
            <a:off x="7485063" y="3198178"/>
            <a:ext cx="1389062" cy="461962"/>
          </a:xfrm>
          <a:prstGeom prst="borderCallout2">
            <a:avLst>
              <a:gd name="adj1" fmla="val 19824"/>
              <a:gd name="adj2" fmla="val -3778"/>
              <a:gd name="adj3" fmla="val 19824"/>
              <a:gd name="adj4" fmla="val -63130"/>
              <a:gd name="adj5" fmla="val 260681"/>
              <a:gd name="adj6" fmla="val -122481"/>
            </a:avLst>
          </a:prstGeom>
          <a:solidFill>
            <a:schemeClr val="bg1"/>
          </a:solidFill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成绩统计图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矩形 27652"/>
          <p:cNvSpPr>
            <a:spLocks noGrp="1"/>
          </p:cNvSpPr>
          <p:nvPr/>
        </p:nvSpPr>
        <p:spPr>
          <a:xfrm>
            <a:off x="1246188" y="1462088"/>
            <a:ext cx="9767887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做错了的试题怎么练习？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错题库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</a:pPr>
            <a:endParaRPr lang="zh-CN" altLang="en-US" sz="3200" b="1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81005" y="54165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5715"/>
            <a:ext cx="122193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-8255"/>
            <a:ext cx="1217168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/>
        </p:nvSpPr>
        <p:spPr>
          <a:xfrm>
            <a:off x="920901" y="475129"/>
            <a:ext cx="2697480" cy="54737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一、证书与我</a:t>
            </a:r>
            <a:endParaRPr kumimoji="0" lang="zh-CN" altLang="en-US" sz="3300" b="1" i="0" u="none" strike="noStrike" kern="1200" cap="none" spc="0" normalizeH="0" baseline="0" noProof="1" smtClean="0">
              <a:ln>
                <a:noFill/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396740" y="1817370"/>
            <a:ext cx="7243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一、专业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虚尾箭头 7"/>
          <p:cNvSpPr/>
          <p:nvPr/>
        </p:nvSpPr>
        <p:spPr>
          <a:xfrm>
            <a:off x="345440" y="1958975"/>
            <a:ext cx="3009900" cy="2508250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kumimoji="1" lang="zh-CN" altLang="en-US" sz="1350" strike="noStrike" noProof="1"/>
          </a:p>
        </p:txBody>
      </p:sp>
      <p:sp>
        <p:nvSpPr>
          <p:cNvPr id="7" name="Shape 56"/>
          <p:cNvSpPr>
            <a:spLocks noGrp="1"/>
          </p:cNvSpPr>
          <p:nvPr/>
        </p:nvSpPr>
        <p:spPr>
          <a:xfrm>
            <a:off x="711351" y="2939564"/>
            <a:ext cx="2278380" cy="54737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为什么考证</a:t>
            </a:r>
            <a:endParaRPr kumimoji="0" lang="zh-CN" altLang="en-US" sz="3300" b="1" i="0" u="none" strike="noStrike" kern="1200" cap="none" spc="0" normalizeH="0" baseline="0" noProof="1" smtClean="0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6740" y="2716530"/>
            <a:ext cx="7243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二、梦想与爱好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6740" y="3625850"/>
            <a:ext cx="7243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就业压力与竞争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" grpId="0" animBg="1"/>
      <p:bldP spid="7" grpId="0"/>
      <p:bldP spid="100" grpId="0"/>
      <p:bldP spid="100" grpId="1"/>
      <p:bldP spid="100" grpId="2"/>
      <p:bldP spid="100" grpId="3"/>
      <p:bldP spid="100" grpId="4"/>
      <p:bldP spid="100" grpId="5"/>
      <p:bldP spid="100" grpId="6"/>
      <p:bldP spid="3" grpId="0"/>
      <p:bldP spid="3" grpId="1"/>
      <p:bldP spid="3" grpId="2"/>
      <p:bldP spid="3" grpId="3"/>
      <p:bldP spid="3" grpId="4"/>
      <p:bldP spid="3" grpId="5"/>
      <p:bldP spid="3" grpId="6"/>
      <p:bldP spid="9" grpId="0"/>
      <p:bldP spid="9" grpId="1"/>
      <p:bldP spid="9" grpId="2"/>
      <p:bldP spid="9" grpId="3"/>
      <p:bldP spid="9" grpId="4"/>
      <p:bldP spid="9" grpId="5"/>
      <p:bldP spid="9" grpId="6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6" name="矩形 30724"/>
          <p:cNvSpPr>
            <a:spLocks noGrp="1"/>
          </p:cNvSpPr>
          <p:nvPr/>
        </p:nvSpPr>
        <p:spPr>
          <a:xfrm>
            <a:off x="1717675" y="1570038"/>
            <a:ext cx="8705850" cy="43259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en-US" altLang="zh-CN" sz="32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推荐考前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复习的顺序：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        专项训练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               随机组卷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81005" y="54165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-19685"/>
            <a:ext cx="12150725" cy="6897370"/>
          </a:xfrm>
          <a:prstGeom prst="rect">
            <a:avLst/>
          </a:prstGeom>
        </p:spPr>
      </p:pic>
      <p:sp>
        <p:nvSpPr>
          <p:cNvPr id="3" name="椭圆 31747"/>
          <p:cNvSpPr/>
          <p:nvPr/>
        </p:nvSpPr>
        <p:spPr>
          <a:xfrm>
            <a:off x="884238" y="2432050"/>
            <a:ext cx="1495425" cy="4143375"/>
          </a:xfrm>
          <a:prstGeom prst="ellipse">
            <a:avLst/>
          </a:prstGeom>
          <a:solidFill>
            <a:srgbClr val="FFFFFF">
              <a:alpha val="0"/>
            </a:srgbClr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线形标注 2 31748"/>
          <p:cNvSpPr/>
          <p:nvPr/>
        </p:nvSpPr>
        <p:spPr>
          <a:xfrm>
            <a:off x="4854893" y="3704273"/>
            <a:ext cx="3836987" cy="928687"/>
          </a:xfrm>
          <a:prstGeom prst="borderCallout2">
            <a:avLst>
              <a:gd name="adj1" fmla="val 11333"/>
              <a:gd name="adj2" fmla="val -3023"/>
              <a:gd name="adj3" fmla="val 11333"/>
              <a:gd name="adj4" fmla="val -32241"/>
              <a:gd name="adj5" fmla="val 94208"/>
              <a:gd name="adj6" fmla="val -61435"/>
            </a:avLst>
          </a:prstGeom>
          <a:solidFill>
            <a:schemeClr val="bg1"/>
          </a:solidFill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选择练习的专辑，科目，进行模板、题型、题量、分数的编辑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线形标注 2 31750"/>
          <p:cNvSpPr/>
          <p:nvPr/>
        </p:nvSpPr>
        <p:spPr>
          <a:xfrm>
            <a:off x="7572375" y="5250180"/>
            <a:ext cx="1657350" cy="431800"/>
          </a:xfrm>
          <a:prstGeom prst="borderCallout2">
            <a:avLst>
              <a:gd name="adj1" fmla="val 26472"/>
              <a:gd name="adj2" fmla="val -4602"/>
              <a:gd name="adj3" fmla="val 26472"/>
              <a:gd name="adj4" fmla="val -32935"/>
              <a:gd name="adj5" fmla="val 254560"/>
              <a:gd name="adj6" fmla="val -61273"/>
            </a:avLst>
          </a:prstGeom>
          <a:solidFill>
            <a:schemeClr val="bg1"/>
          </a:solidFill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点击开始练习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b="1" dirty="0">
              <a:solidFill>
                <a:srgbClr val="B1130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-13970"/>
            <a:ext cx="12200255" cy="6888480"/>
          </a:xfrm>
          <a:prstGeom prst="rect">
            <a:avLst/>
          </a:prstGeom>
        </p:spPr>
      </p:pic>
      <p:sp>
        <p:nvSpPr>
          <p:cNvPr id="33795" name="椭圆 31747"/>
          <p:cNvSpPr/>
          <p:nvPr/>
        </p:nvSpPr>
        <p:spPr>
          <a:xfrm>
            <a:off x="779780" y="2814320"/>
            <a:ext cx="1574165" cy="3814445"/>
          </a:xfrm>
          <a:prstGeom prst="ellipse">
            <a:avLst/>
          </a:prstGeom>
          <a:solidFill>
            <a:srgbClr val="FFFFFF">
              <a:alpha val="0"/>
            </a:srgbClr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线形标注 2 31748"/>
          <p:cNvSpPr/>
          <p:nvPr/>
        </p:nvSpPr>
        <p:spPr>
          <a:xfrm>
            <a:off x="4881563" y="3941763"/>
            <a:ext cx="3836987" cy="928687"/>
          </a:xfrm>
          <a:prstGeom prst="borderCallout2">
            <a:avLst>
              <a:gd name="adj1" fmla="val 11333"/>
              <a:gd name="adj2" fmla="val -3023"/>
              <a:gd name="adj3" fmla="val 11333"/>
              <a:gd name="adj4" fmla="val -32241"/>
              <a:gd name="adj5" fmla="val 94208"/>
              <a:gd name="adj6" fmla="val -61435"/>
            </a:avLst>
          </a:prstGeom>
          <a:solidFill>
            <a:schemeClr val="bg1"/>
          </a:solidFill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选择练习的专辑，科目，进行模板、题型、题量、分数的编辑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8" name="线形标注 2 31750"/>
          <p:cNvSpPr/>
          <p:nvPr/>
        </p:nvSpPr>
        <p:spPr>
          <a:xfrm>
            <a:off x="7888605" y="5473700"/>
            <a:ext cx="1657350" cy="431800"/>
          </a:xfrm>
          <a:prstGeom prst="borderCallout2">
            <a:avLst>
              <a:gd name="adj1" fmla="val 26472"/>
              <a:gd name="adj2" fmla="val -4602"/>
              <a:gd name="adj3" fmla="val 26472"/>
              <a:gd name="adj4" fmla="val -32935"/>
              <a:gd name="adj5" fmla="val 254560"/>
              <a:gd name="adj6" fmla="val -61273"/>
            </a:avLst>
          </a:prstGeom>
          <a:solidFill>
            <a:schemeClr val="bg1"/>
          </a:solidFill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点击开始练习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b="1" dirty="0">
              <a:solidFill>
                <a:srgbClr val="B1130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矩形 34820"/>
          <p:cNvSpPr>
            <a:spLocks noGrp="1"/>
          </p:cNvSpPr>
          <p:nvPr/>
        </p:nvSpPr>
        <p:spPr>
          <a:xfrm>
            <a:off x="2009775" y="1686560"/>
            <a:ext cx="8834120" cy="244030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1905" indent="-190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如果找不到试卷怎</a:t>
            </a: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么办？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检索 </a:t>
            </a:r>
            <a:r>
              <a:rPr lang="zh-CN" altLang="en-US" sz="28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1A3018"/>
                </a:solidFill>
                <a:latin typeface="Arial" panose="020B0604020202020204" pitchFamily="34" charset="0"/>
                <a:ea typeface="幼圆" pitchFamily="1" charset="-122"/>
              </a:rPr>
              <a:t> </a:t>
            </a: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  <a:p>
            <a:pPr marL="1905" indent="-190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81005" y="54165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955" y="13335"/>
            <a:ext cx="12233910" cy="6856730"/>
          </a:xfrm>
          <a:prstGeom prst="rect">
            <a:avLst/>
          </a:prstGeom>
        </p:spPr>
      </p:pic>
      <p:sp>
        <p:nvSpPr>
          <p:cNvPr id="2" name="线形标注 2 35842"/>
          <p:cNvSpPr/>
          <p:nvPr/>
        </p:nvSpPr>
        <p:spPr>
          <a:xfrm>
            <a:off x="8829993" y="1460500"/>
            <a:ext cx="1908175" cy="1741488"/>
          </a:xfrm>
          <a:prstGeom prst="borderCallout2">
            <a:avLst>
              <a:gd name="adj1" fmla="val 8347"/>
              <a:gd name="adj2" fmla="val -4069"/>
              <a:gd name="adj3" fmla="val 8347"/>
              <a:gd name="adj4" fmla="val -29681"/>
              <a:gd name="adj5" fmla="val -40167"/>
              <a:gd name="adj6" fmla="val -55292"/>
            </a:avLst>
          </a:prstGeom>
          <a:solidFill>
            <a:schemeClr val="bg1"/>
          </a:solidFill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在检索框中输入相关内容或直接点击“搜索”进入检索界面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2540"/>
            <a:ext cx="12172950" cy="6861175"/>
          </a:xfrm>
          <a:prstGeom prst="rect">
            <a:avLst/>
          </a:prstGeom>
        </p:spPr>
      </p:pic>
      <p:sp>
        <p:nvSpPr>
          <p:cNvPr id="4" name="线形标注 3 36868"/>
          <p:cNvSpPr/>
          <p:nvPr/>
        </p:nvSpPr>
        <p:spPr>
          <a:xfrm>
            <a:off x="9331325" y="4870450"/>
            <a:ext cx="1931988" cy="1455738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可选择专辑以及全文检索、试题检索和试卷检索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985125" y="4592955"/>
            <a:ext cx="1217930" cy="641350"/>
          </a:xfrm>
          <a:prstGeom prst="straightConnector1">
            <a:avLst/>
          </a:prstGeom>
          <a:ln>
            <a:solidFill>
              <a:srgbClr val="C0000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-171450"/>
            <a:ext cx="12182475" cy="7200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8745"/>
            <a:ext cx="12192000" cy="7096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510" y="-45720"/>
            <a:ext cx="12198985" cy="6924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矩形 34820"/>
          <p:cNvSpPr>
            <a:spLocks noGrp="1"/>
          </p:cNvSpPr>
          <p:nvPr/>
        </p:nvSpPr>
        <p:spPr>
          <a:xfrm>
            <a:off x="2061210" y="1711325"/>
            <a:ext cx="8413115" cy="2339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1905" indent="-190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如果还是找不到试卷怎么办？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留言板！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581005" y="54165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8" name="Shape 56"/>
          <p:cNvSpPr>
            <a:spLocks noGrp="1"/>
          </p:cNvSpPr>
          <p:nvPr/>
        </p:nvSpPr>
        <p:spPr>
          <a:xfrm>
            <a:off x="1065046" y="439252"/>
            <a:ext cx="2621280" cy="53403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二、资源与我</a:t>
            </a:r>
            <a:endParaRPr kumimoji="0" lang="zh-CN" altLang="en-US" sz="32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341370" y="558165"/>
            <a:ext cx="5840095" cy="6075045"/>
            <a:chOff x="7350536" y="1840457"/>
            <a:chExt cx="3295856" cy="3428054"/>
          </a:xfrm>
        </p:grpSpPr>
        <p:cxnSp>
          <p:nvCxnSpPr>
            <p:cNvPr id="108" name="直接连接符 107"/>
            <p:cNvCxnSpPr/>
            <p:nvPr/>
          </p:nvCxnSpPr>
          <p:spPr>
            <a:xfrm rot="8640000">
              <a:off x="9006380" y="2562702"/>
              <a:ext cx="0" cy="197400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8988546" y="2567482"/>
              <a:ext cx="0" cy="197400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rot="2160000">
              <a:off x="8999565" y="2568265"/>
              <a:ext cx="0" cy="197400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rot="4320000">
              <a:off x="9005671" y="2578005"/>
              <a:ext cx="0" cy="197400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6480000">
              <a:off x="8980447" y="2576967"/>
              <a:ext cx="0" cy="197400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组合 112"/>
            <p:cNvGrpSpPr/>
            <p:nvPr/>
          </p:nvGrpSpPr>
          <p:grpSpPr>
            <a:xfrm>
              <a:off x="7350536" y="1840457"/>
              <a:ext cx="3295856" cy="3428054"/>
              <a:chOff x="7676944" y="1952206"/>
              <a:chExt cx="2839688" cy="2953589"/>
            </a:xfrm>
          </p:grpSpPr>
          <p:sp>
            <p:nvSpPr>
              <p:cNvPr id="115" name="椭圆 114"/>
              <p:cNvSpPr>
                <a:spLocks noChangeAspect="1"/>
              </p:cNvSpPr>
              <p:nvPr/>
            </p:nvSpPr>
            <p:spPr>
              <a:xfrm>
                <a:off x="8783588" y="1952206"/>
                <a:ext cx="626400" cy="626400"/>
              </a:xfrm>
              <a:prstGeom prst="ellipse">
                <a:avLst/>
              </a:prstGeom>
              <a:solidFill>
                <a:srgbClr val="F7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6" name="椭圆 115"/>
              <p:cNvSpPr>
                <a:spLocks noChangeAspect="1"/>
              </p:cNvSpPr>
              <p:nvPr/>
            </p:nvSpPr>
            <p:spPr>
              <a:xfrm>
                <a:off x="8783588" y="4279395"/>
                <a:ext cx="626400" cy="626400"/>
              </a:xfrm>
              <a:prstGeom prst="ellipse">
                <a:avLst/>
              </a:prstGeom>
              <a:solidFill>
                <a:srgbClr val="E428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7" name="椭圆 116"/>
              <p:cNvSpPr>
                <a:spLocks noChangeAspect="1"/>
              </p:cNvSpPr>
              <p:nvPr/>
            </p:nvSpPr>
            <p:spPr>
              <a:xfrm rot="2160000">
                <a:off x="9467532" y="2174433"/>
                <a:ext cx="626400" cy="626400"/>
              </a:xfrm>
              <a:prstGeom prst="ellipse">
                <a:avLst/>
              </a:prstGeom>
              <a:solidFill>
                <a:srgbClr val="E428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8" name="椭圆 117"/>
              <p:cNvSpPr>
                <a:spLocks noChangeAspect="1"/>
              </p:cNvSpPr>
              <p:nvPr/>
            </p:nvSpPr>
            <p:spPr>
              <a:xfrm rot="2160000">
                <a:off x="8099644" y="4057168"/>
                <a:ext cx="626400" cy="626400"/>
              </a:xfrm>
              <a:prstGeom prst="ellipse">
                <a:avLst/>
              </a:prstGeom>
              <a:solidFill>
                <a:srgbClr val="A8CA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9" name="椭圆 118"/>
              <p:cNvSpPr>
                <a:spLocks noChangeAspect="1"/>
              </p:cNvSpPr>
              <p:nvPr/>
            </p:nvSpPr>
            <p:spPr>
              <a:xfrm rot="4320000">
                <a:off x="9890232" y="2756230"/>
                <a:ext cx="626400" cy="626400"/>
              </a:xfrm>
              <a:prstGeom prst="ellipse">
                <a:avLst/>
              </a:prstGeom>
              <a:solidFill>
                <a:srgbClr val="A8CA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0" name="椭圆 119"/>
              <p:cNvSpPr>
                <a:spLocks noChangeAspect="1"/>
              </p:cNvSpPr>
              <p:nvPr/>
            </p:nvSpPr>
            <p:spPr>
              <a:xfrm rot="4320000">
                <a:off x="7676944" y="3475371"/>
                <a:ext cx="626400" cy="626400"/>
              </a:xfrm>
              <a:prstGeom prst="ellipse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1" name="椭圆 120"/>
              <p:cNvSpPr>
                <a:spLocks noChangeAspect="1"/>
              </p:cNvSpPr>
              <p:nvPr/>
            </p:nvSpPr>
            <p:spPr>
              <a:xfrm rot="6480000">
                <a:off x="9890232" y="3475371"/>
                <a:ext cx="626400" cy="626400"/>
              </a:xfrm>
              <a:prstGeom prst="ellipse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2" name="椭圆 121"/>
              <p:cNvSpPr>
                <a:spLocks noChangeAspect="1"/>
              </p:cNvSpPr>
              <p:nvPr/>
            </p:nvSpPr>
            <p:spPr>
              <a:xfrm rot="6480000">
                <a:off x="7676944" y="2756230"/>
                <a:ext cx="626400" cy="626400"/>
              </a:xfrm>
              <a:prstGeom prst="ellipse">
                <a:avLst/>
              </a:prstGeom>
              <a:solidFill>
                <a:srgbClr val="A8CA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3" name="椭圆 122"/>
              <p:cNvSpPr>
                <a:spLocks noChangeAspect="1"/>
              </p:cNvSpPr>
              <p:nvPr/>
            </p:nvSpPr>
            <p:spPr>
              <a:xfrm rot="8640000">
                <a:off x="9467532" y="4057167"/>
                <a:ext cx="626400" cy="626400"/>
              </a:xfrm>
              <a:prstGeom prst="ellipse">
                <a:avLst/>
              </a:prstGeom>
              <a:solidFill>
                <a:srgbClr val="F7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4" name="椭圆 123"/>
              <p:cNvSpPr>
                <a:spLocks noChangeAspect="1"/>
              </p:cNvSpPr>
              <p:nvPr/>
            </p:nvSpPr>
            <p:spPr>
              <a:xfrm rot="8640000">
                <a:off x="8099644" y="2174432"/>
                <a:ext cx="626400" cy="626400"/>
              </a:xfrm>
              <a:prstGeom prst="ellipse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47" name="椭圆 146"/>
            <p:cNvSpPr/>
            <p:nvPr/>
          </p:nvSpPr>
          <p:spPr>
            <a:xfrm>
              <a:off x="8583059" y="3142641"/>
              <a:ext cx="835814" cy="8358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A8CA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8514791" y="3520652"/>
              <a:ext cx="1000610" cy="1816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1800"/>
                </a:lnSpc>
                <a:defRPr sz="2000">
                  <a:solidFill>
                    <a:srgbClr val="341C36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</a:lstStyle>
            <a:p>
              <a:r>
                <a:rPr lang="zh-CN" alt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题库</a:t>
              </a:r>
              <a:endPara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7" name="文本框 156"/>
          <p:cNvSpPr txBox="1"/>
          <p:nvPr/>
        </p:nvSpPr>
        <p:spPr>
          <a:xfrm>
            <a:off x="6768465" y="1307465"/>
            <a:ext cx="165608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计算机类</a:t>
            </a:r>
            <a:endParaRPr lang="zh-CN" altLang="en-US" sz="2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80935" y="2500630"/>
            <a:ext cx="186753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经济类</a:t>
            </a:r>
            <a:endParaRPr lang="zh-CN" altLang="en-US" sz="2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69920" y="2500630"/>
            <a:ext cx="186753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工程类</a:t>
            </a:r>
            <a:endParaRPr lang="zh-CN" altLang="en-US" sz="2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2590" y="5674995"/>
            <a:ext cx="186753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法律类</a:t>
            </a:r>
            <a:endParaRPr lang="zh-CN" altLang="en-US" sz="2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97675" y="5218430"/>
            <a:ext cx="186753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公务员类</a:t>
            </a:r>
            <a:endParaRPr lang="zh-CN" altLang="en-US" sz="2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7030" y="818515"/>
            <a:ext cx="132207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语言类</a:t>
            </a:r>
            <a:endParaRPr lang="zh-CN" altLang="en-US" sz="2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54620" y="3989705"/>
            <a:ext cx="186753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综合类</a:t>
            </a:r>
            <a:endParaRPr lang="zh-CN" altLang="en-US" sz="2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4780" y="5351145"/>
            <a:ext cx="1867535" cy="361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研究生类</a:t>
            </a:r>
            <a:endParaRPr lang="zh-CN" altLang="en-US" sz="2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51810" y="4033520"/>
            <a:ext cx="186753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en-US" altLang="zh-CN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自考类</a:t>
            </a:r>
            <a:endParaRPr lang="zh-CN" altLang="en-US" sz="2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64000" y="1198245"/>
            <a:ext cx="18675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医学类</a:t>
            </a:r>
            <a:endParaRPr lang="zh-CN" altLang="en-US" sz="2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5209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党建类</a:t>
            </a:r>
            <a:endParaRPr lang="zh-CN" altLang="en-US" sz="2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8" grpId="0"/>
      <p:bldP spid="8" grpId="1"/>
      <p:bldP spid="8" grpId="2"/>
      <p:bldP spid="8" grpId="3"/>
      <p:bldP spid="8" grpId="4"/>
      <p:bldP spid="6148" grpId="0" animBg="1"/>
      <p:bldP spid="6148" grpId="1" animBg="1"/>
      <p:bldP spid="6148" grpId="2" animBg="1"/>
      <p:bldP spid="6148" grpId="3" animBg="1"/>
      <p:bldP spid="6148" grpId="4" animBg="1"/>
      <p:bldP spid="157" grpId="0"/>
      <p:bldP spid="2" grpId="0"/>
      <p:bldP spid="5" grpId="0"/>
      <p:bldP spid="7" grpId="0"/>
      <p:bldP spid="9" grpId="0"/>
      <p:bldP spid="10" grpId="0"/>
      <p:bldP spid="12" grpId="0"/>
      <p:bldP spid="157" grpId="1"/>
      <p:bldP spid="2" grpId="1"/>
      <p:bldP spid="5" grpId="1"/>
      <p:bldP spid="7" grpId="1"/>
      <p:bldP spid="9" grpId="1"/>
      <p:bldP spid="10" grpId="1"/>
      <p:bldP spid="12" grpId="1"/>
      <p:bldP spid="157" grpId="2"/>
      <p:bldP spid="2" grpId="2"/>
      <p:bldP spid="5" grpId="2"/>
      <p:bldP spid="7" grpId="2"/>
      <p:bldP spid="9" grpId="2"/>
      <p:bldP spid="10" grpId="2"/>
      <p:bldP spid="12" grpId="2"/>
      <p:bldP spid="157" grpId="3"/>
      <p:bldP spid="2" grpId="3"/>
      <p:bldP spid="5" grpId="3"/>
      <p:bldP spid="7" grpId="3"/>
      <p:bldP spid="9" grpId="3"/>
      <p:bldP spid="10" grpId="3"/>
      <p:bldP spid="12" grpId="3"/>
      <p:bldP spid="157" grpId="4"/>
      <p:bldP spid="2" grpId="4"/>
      <p:bldP spid="5" grpId="4"/>
      <p:bldP spid="7" grpId="4"/>
      <p:bldP spid="9" grpId="4"/>
      <p:bldP spid="10" grpId="4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6" grpId="0"/>
      <p:bldP spid="16" grpId="1"/>
      <p:bldP spid="16" grpId="2"/>
      <p:bldP spid="16" grpId="3"/>
      <p:bldP spid="16" grpId="4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-10160"/>
            <a:ext cx="12160250" cy="6840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285" y="3717290"/>
            <a:ext cx="5200650" cy="26098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矩形 34820"/>
          <p:cNvSpPr>
            <a:spLocks noGrp="1"/>
          </p:cNvSpPr>
          <p:nvPr/>
        </p:nvSpPr>
        <p:spPr>
          <a:xfrm>
            <a:off x="1640205" y="1660525"/>
            <a:ext cx="8834120" cy="224409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1905" indent="-190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如果你即将毕业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就业信息网</a:t>
            </a:r>
            <a:r>
              <a:rPr lang="zh-CN" altLang="en-US" sz="28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1A3018"/>
                </a:solidFill>
                <a:latin typeface="Arial" panose="020B0604020202020204" pitchFamily="34" charset="0"/>
                <a:ea typeface="幼圆" pitchFamily="1" charset="-122"/>
              </a:rPr>
              <a:t> </a:t>
            </a: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  <a:p>
            <a:pPr marL="1905" indent="-190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67035" y="51689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7" name="图片 48129" descr="C:\Documents and Settings\Administrator\桌面\1.jp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" y="-68262"/>
            <a:ext cx="12207875" cy="70119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8890"/>
            <a:ext cx="12212955" cy="6809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矩形 34820"/>
          <p:cNvSpPr>
            <a:spLocks noGrp="1"/>
          </p:cNvSpPr>
          <p:nvPr/>
        </p:nvSpPr>
        <p:spPr>
          <a:xfrm>
            <a:off x="1640205" y="1660525"/>
            <a:ext cx="8834120" cy="445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1905" indent="-190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可以手机访问吗？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1A3018"/>
                </a:solidFill>
                <a:latin typeface="Arial" panose="020B0604020202020204" pitchFamily="34" charset="0"/>
                <a:ea typeface="幼圆" pitchFamily="1" charset="-122"/>
              </a:rPr>
              <a:t> </a:t>
            </a: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  <a:p>
            <a:pPr marL="1905" indent="-190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</p:txBody>
      </p:sp>
      <p:pic>
        <p:nvPicPr>
          <p:cNvPr id="2" name="图片 1" descr="45b71075cedb5e1c6df5b263009ea9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2286000"/>
            <a:ext cx="2286000" cy="2286000"/>
          </a:xfrm>
          <a:prstGeom prst="rect">
            <a:avLst/>
          </a:prstGeom>
        </p:spPr>
      </p:pic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67035" y="50101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charRg st="1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2">
                                            <p:txEl>
                                              <p:charRg st="1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2">
                                            <p:txEl>
                                              <p:charRg st="1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39975" cy="478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手机</a:t>
            </a:r>
            <a:r>
              <a:rPr kumimoji="0" lang="en-US" altLang="zh-CN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APP</a:t>
            </a:r>
            <a:r>
              <a:rPr kumimoji="0" lang="zh-CN" altLang="zh-CN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介绍</a:t>
            </a:r>
            <a:endParaRPr kumimoji="0" lang="zh-CN" altLang="zh-CN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503238" y="2719388"/>
            <a:ext cx="309563" cy="269875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67500" lnSpcReduction="20000"/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40" y="1284605"/>
            <a:ext cx="9342755" cy="46856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428365" y="6077585"/>
            <a:ext cx="5720080" cy="398780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属于校园学习的客户端  属于每个学生的客户端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39975" cy="478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手机</a:t>
            </a:r>
            <a:r>
              <a:rPr kumimoji="0" lang="en-US" altLang="zh-CN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APP</a:t>
            </a:r>
            <a:r>
              <a:rPr kumimoji="0" lang="zh-CN" altLang="zh-CN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介绍</a:t>
            </a:r>
            <a:endParaRPr kumimoji="0" lang="zh-CN" altLang="zh-CN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503238" y="2719388"/>
            <a:ext cx="309563" cy="269875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67500" lnSpcReduction="20000"/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00" name="文本框 99"/>
          <p:cNvSpPr txBox="1"/>
          <p:nvPr/>
        </p:nvSpPr>
        <p:spPr>
          <a:xfrm>
            <a:off x="3428365" y="6077585"/>
            <a:ext cx="5720080" cy="398780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属于校园学习的客户端  属于每个学生的客户端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55" name="矩形 1"/>
          <p:cNvSpPr>
            <a:spLocks noChangeArrowheads="1"/>
          </p:cNvSpPr>
          <p:nvPr/>
        </p:nvSpPr>
        <p:spPr bwMode="auto">
          <a:xfrm>
            <a:off x="1115060" y="1511935"/>
            <a:ext cx="9594850" cy="1764030"/>
          </a:xfrm>
          <a:prstGeom prst="rect">
            <a:avLst/>
          </a:prstGeom>
          <a:noFill/>
          <a:ln w="12700">
            <a:solidFill>
              <a:srgbClr val="A6A6A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6" name="圆角矩形 42"/>
          <p:cNvSpPr>
            <a:spLocks noChangeArrowheads="1"/>
          </p:cNvSpPr>
          <p:nvPr/>
        </p:nvSpPr>
        <p:spPr bwMode="auto">
          <a:xfrm>
            <a:off x="1240155" y="1264285"/>
            <a:ext cx="2421890" cy="495300"/>
          </a:xfrm>
          <a:prstGeom prst="roundRect">
            <a:avLst>
              <a:gd name="adj" fmla="val 16667"/>
            </a:avLst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indent="0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如何安装客户端呢？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2405" y="1938020"/>
            <a:ext cx="890333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进入银符考试模拟题库平台（网址链接）www.yfzxmn.cn用手机扫二维码——下载客户端——点击安装——安装完毕、打开——注册用户名和密码——正常使用（与电脑同步使用）</a:t>
            </a: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114425" y="3773805"/>
            <a:ext cx="9594850" cy="1764030"/>
          </a:xfrm>
          <a:prstGeom prst="rect">
            <a:avLst/>
          </a:prstGeom>
          <a:noFill/>
          <a:ln w="12700">
            <a:solidFill>
              <a:srgbClr val="A6A6A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圆角矩形 42"/>
          <p:cNvSpPr>
            <a:spLocks noChangeArrowheads="1"/>
          </p:cNvSpPr>
          <p:nvPr/>
        </p:nvSpPr>
        <p:spPr bwMode="auto">
          <a:xfrm>
            <a:off x="1239520" y="3526155"/>
            <a:ext cx="2990215" cy="495300"/>
          </a:xfrm>
          <a:prstGeom prst="roundRect">
            <a:avLst>
              <a:gd name="adj" fmla="val 16667"/>
            </a:avLst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indent="0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手机客户端的使用范围呢？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61770" y="4199890"/>
            <a:ext cx="89033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银符考试题库手机客户端采用位置追踪定位系统，只要是开通试用银符考试题库的学校或者单位，学生都是在其位置范围内随时使用银符考试题库手机客户端。</a:t>
            </a: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10" grpId="0"/>
      <p:bldP spid="11" grpId="0" animBg="1"/>
      <p:bldP spid="12" grpId="0" animBg="1"/>
      <p:bldP spid="13" grpId="0"/>
      <p:bldP spid="10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301" name="圆角矩形 16"/>
          <p:cNvSpPr/>
          <p:nvPr/>
        </p:nvSpPr>
        <p:spPr>
          <a:xfrm>
            <a:off x="1355725" y="1914525"/>
            <a:ext cx="9320213" cy="2767013"/>
          </a:xfrm>
          <a:prstGeom prst="roundRect">
            <a:avLst>
              <a:gd name="adj" fmla="val 4116"/>
            </a:avLst>
          </a:prstGeom>
          <a:solidFill>
            <a:srgbClr val="F2F2F2">
              <a:alpha val="31999"/>
            </a:srgbClr>
          </a:solidFill>
          <a:ln w="317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308" name="矩形 19"/>
          <p:cNvSpPr/>
          <p:nvPr/>
        </p:nvSpPr>
        <p:spPr>
          <a:xfrm>
            <a:off x="1238250" y="1958975"/>
            <a:ext cx="517525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 dirty="0">
                <a:solidFill>
                  <a:srgbClr val="DB239C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1</a:t>
            </a:r>
            <a:endParaRPr lang="zh-CN" altLang="en-US" sz="3200" b="1" dirty="0">
              <a:solidFill>
                <a:srgbClr val="DB239C"/>
              </a:solidFill>
              <a:latin typeface="Arial Black" panose="020B0A04020102020204" pitchFamily="2" charset="0"/>
              <a:ea typeface="宋体" panose="02010600030101010101" pitchFamily="2" charset="-122"/>
              <a:sym typeface="Arial Black" panose="020B0A04020102020204" pitchFamily="2" charset="0"/>
            </a:endParaRPr>
          </a:p>
        </p:txBody>
      </p:sp>
      <p:sp>
        <p:nvSpPr>
          <p:cNvPr id="55303" name="TextBox 8"/>
          <p:cNvSpPr/>
          <p:nvPr/>
        </p:nvSpPr>
        <p:spPr>
          <a:xfrm>
            <a:off x="1698625" y="2227263"/>
            <a:ext cx="2593975" cy="2371725"/>
          </a:xfrm>
          <a:prstGeom prst="roundRect">
            <a:avLst>
              <a:gd name="adj" fmla="val 3023"/>
            </a:avLst>
          </a:prstGeom>
          <a:solidFill>
            <a:srgbClr val="F2F2F2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从学校图书馆网页进入</a:t>
            </a:r>
            <a:endParaRPr lang="zh-CN" altLang="en-US" sz="2000" b="1" dirty="0">
              <a:solidFill>
                <a:srgbClr val="FF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登陆</a:t>
            </a:r>
            <a:r>
              <a:rPr lang="en-US" altLang="x-none" sz="2000" b="1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www.yfzxmn.com</a:t>
            </a:r>
            <a:endParaRPr lang="en-US" altLang="x-none" sz="2000" b="1" dirty="0">
              <a:solidFill>
                <a:srgbClr val="FF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进入题库首页</a:t>
            </a:r>
            <a:endParaRPr lang="zh-CN" altLang="en-US" sz="2000" b="1" dirty="0">
              <a:solidFill>
                <a:srgbClr val="FF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306" name="矩形 19"/>
          <p:cNvSpPr/>
          <p:nvPr/>
        </p:nvSpPr>
        <p:spPr>
          <a:xfrm>
            <a:off x="4271963" y="1914525"/>
            <a:ext cx="517525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x-none" sz="3200" b="1" dirty="0">
                <a:solidFill>
                  <a:srgbClr val="FFC000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2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304" name="TextBox 9"/>
          <p:cNvSpPr/>
          <p:nvPr/>
        </p:nvSpPr>
        <p:spPr>
          <a:xfrm>
            <a:off x="4800600" y="2149475"/>
            <a:ext cx="2590800" cy="2449513"/>
          </a:xfrm>
          <a:prstGeom prst="roundRect">
            <a:avLst>
              <a:gd name="adj" fmla="val 3023"/>
            </a:avLst>
          </a:prstGeom>
          <a:solidFill>
            <a:srgbClr val="F2F2F2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从资源列表中选择练习科目</a:t>
            </a:r>
            <a:endParaRPr lang="zh-CN" altLang="en-US" sz="2000" b="1" dirty="0"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307" name="矩形 20"/>
          <p:cNvSpPr/>
          <p:nvPr/>
        </p:nvSpPr>
        <p:spPr>
          <a:xfrm>
            <a:off x="7466013" y="1914525"/>
            <a:ext cx="4540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x-none" sz="3200" b="1" dirty="0">
                <a:solidFill>
                  <a:srgbClr val="92D050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3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305" name="TextBox 10"/>
          <p:cNvSpPr/>
          <p:nvPr/>
        </p:nvSpPr>
        <p:spPr>
          <a:xfrm>
            <a:off x="7839075" y="2149475"/>
            <a:ext cx="2593975" cy="2449513"/>
          </a:xfrm>
          <a:prstGeom prst="roundRect">
            <a:avLst>
              <a:gd name="adj" fmla="val 3023"/>
            </a:avLst>
          </a:prstGeom>
          <a:solidFill>
            <a:srgbClr val="F2F2F2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33CC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选择试卷点击进入答题页面</a:t>
            </a:r>
            <a:endParaRPr lang="zh-CN" altLang="en-US" sz="2000" b="1" dirty="0">
              <a:solidFill>
                <a:srgbClr val="33CC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zh-CN" altLang="en-US" dirty="0">
              <a:solidFill>
                <a:srgbClr val="33CC33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67035" y="50101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1" descr="C:\Documents and Settings\Administrator\桌面\B12操作流程PPT用.pngB12操作流程PPT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" y="-10795"/>
            <a:ext cx="12176125" cy="6918325"/>
          </a:xfrm>
          <a:prstGeom prst="rect">
            <a:avLst/>
          </a:prstGeom>
          <a:gradFill rotWithShape="1">
            <a:gsLst>
              <a:gs pos="0">
                <a:srgbClr val="F7FCFD">
                  <a:alpha val="100000"/>
                </a:srgbClr>
              </a:gs>
              <a:gs pos="35001">
                <a:srgbClr val="E8F5F9">
                  <a:alpha val="100000"/>
                </a:srgbClr>
              </a:gs>
              <a:gs pos="41000">
                <a:srgbClr val="B8E0EA">
                  <a:alpha val="100000"/>
                </a:srgbClr>
              </a:gs>
              <a:gs pos="50000">
                <a:srgbClr val="D8EEF4">
                  <a:alpha val="100000"/>
                </a:srgbClr>
              </a:gs>
              <a:gs pos="83000">
                <a:srgbClr val="B8E0EA">
                  <a:alpha val="100000"/>
                </a:srgbClr>
              </a:gs>
              <a:gs pos="85001">
                <a:srgbClr val="F6C2C9">
                  <a:alpha val="100000"/>
                </a:srgbClr>
              </a:gs>
              <a:gs pos="91000">
                <a:srgbClr val="C1E5ED">
                  <a:alpha val="100000"/>
                </a:srgbClr>
              </a:gs>
              <a:gs pos="91000">
                <a:srgbClr val="C4E6EE">
                  <a:alpha val="100000"/>
                </a:srgbClr>
              </a:gs>
              <a:gs pos="94000">
                <a:srgbClr val="CAE9F0">
                  <a:alpha val="100000"/>
                </a:srgbClr>
              </a:gs>
              <a:gs pos="100000">
                <a:srgbClr val="D0EBF1">
                  <a:alpha val="100000"/>
                </a:srgbClr>
              </a:gs>
              <a:gs pos="100000">
                <a:srgbClr val="D0EBF1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668000" y="230505"/>
            <a:ext cx="1253490" cy="9804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文本框 6"/>
          <p:cNvSpPr txBox="1"/>
          <p:nvPr/>
        </p:nvSpPr>
        <p:spPr>
          <a:xfrm>
            <a:off x="1417955" y="4551045"/>
            <a:ext cx="5643880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服务热线：010-80841471、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808414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58</a:t>
            </a:r>
            <a:endParaRPr lang="en-US"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服务网站：www.yinfu.com.cn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服务邮箱：yf001@yinfu.com.cn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咨询时间：国家法定工作日9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00-17:30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76020" y="2628900"/>
            <a:ext cx="9839960" cy="132524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br>
              <a:rPr lang="zh-CN" altLang="en-US" sz="5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sz="5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sz="5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5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谢谢观看</a:t>
            </a:r>
            <a:br>
              <a:rPr lang="zh-CN" altLang="en-US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400" kern="2400" spc="5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4400" kern="2400" spc="5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语言类专辑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6" name="文本框 11269"/>
          <p:cNvSpPr txBox="1"/>
          <p:nvPr/>
        </p:nvSpPr>
        <p:spPr>
          <a:xfrm>
            <a:off x="6385560" y="1983105"/>
            <a:ext cx="1737995" cy="240220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上海市外语口译资格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职称英语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小语种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公共英语</a:t>
            </a:r>
            <a:endParaRPr lang="zh-CN" altLang="en-US" sz="2800" b="1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7" name="文本框 11270"/>
          <p:cNvSpPr txBox="1"/>
          <p:nvPr/>
        </p:nvSpPr>
        <p:spPr>
          <a:xfrm>
            <a:off x="4167505" y="1983105"/>
            <a:ext cx="1929130" cy="2863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大学英语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专业英语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资格英语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全国翻译专业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1273"/>
          <p:cNvSpPr txBox="1"/>
          <p:nvPr/>
        </p:nvSpPr>
        <p:spPr>
          <a:xfrm>
            <a:off x="8517890" y="2000568"/>
            <a:ext cx="2984500" cy="258699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BFT考试(全国出国培训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备选人员外语水平考试)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x-none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HSK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汉语水平考试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全国大学生英语竞赛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1A301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</a:t>
            </a:r>
            <a:endParaRPr lang="zh-CN" altLang="en-US" sz="2800" b="1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1" grpId="1" animBg="1"/>
      <p:bldP spid="12" grpId="1" animBg="1"/>
      <p:bldP spid="13" grpId="1" animBg="1"/>
      <p:bldP spid="35" grpId="1" animBg="1"/>
      <p:bldP spid="20" grpId="1" animBg="1"/>
      <p:bldP spid="17" grpId="0"/>
      <p:bldP spid="16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计算机类专辑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5362" name="文本框 12293"/>
          <p:cNvSpPr txBox="1"/>
          <p:nvPr/>
        </p:nvSpPr>
        <p:spPr>
          <a:xfrm>
            <a:off x="7854950" y="2173605"/>
            <a:ext cx="2740025" cy="203263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计算机水平考试初级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计算机水平考试中级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计算机水平考试高级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计算机认证考试 </a:t>
            </a:r>
            <a:r>
              <a:rPr lang="zh-CN" altLang="en-US" sz="2400" dirty="0">
                <a:solidFill>
                  <a:srgbClr val="1A301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</a:t>
            </a:r>
            <a:endParaRPr lang="zh-CN" altLang="en-US" sz="2400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5363" name="文本框 12294"/>
          <p:cNvSpPr txBox="1"/>
          <p:nvPr/>
        </p:nvSpPr>
        <p:spPr>
          <a:xfrm>
            <a:off x="4360545" y="2173288"/>
            <a:ext cx="3517900" cy="194056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计算机等级考试一级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计算机等级考试二级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计算机等级考试三级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计算机等级考试四级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5363" grpId="0"/>
      <p:bldP spid="1536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2618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经济类专辑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" name="文本框 13318"/>
          <p:cNvSpPr txBox="1"/>
          <p:nvPr/>
        </p:nvSpPr>
        <p:spPr>
          <a:xfrm>
            <a:off x="4049078" y="1849120"/>
            <a:ext cx="3262312" cy="332549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初级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会计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中级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会计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高级会计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注册会计师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经济师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税务师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13321"/>
          <p:cNvSpPr txBox="1"/>
          <p:nvPr/>
        </p:nvSpPr>
        <p:spPr>
          <a:xfrm>
            <a:off x="7494270" y="1849120"/>
            <a:ext cx="3262313" cy="332549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银行业从业资格考试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证券业从业资格考试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统计专业技术资格考试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企业人力资源管理师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基金从业人员资格考试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审计师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bg2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综合类类专辑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" name="文本框 14343"/>
          <p:cNvSpPr txBox="1"/>
          <p:nvPr/>
        </p:nvSpPr>
        <p:spPr>
          <a:xfrm>
            <a:off x="4166870" y="2442210"/>
            <a:ext cx="61036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导游资格考试                        专升本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教师资格认定考试                 社会工作师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教师公开招聘考试                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秘书资格认证考试 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1" grpId="1" animBg="1"/>
      <p:bldP spid="12" grpId="1" animBg="1"/>
      <p:bldP spid="13" grpId="1" animBg="1"/>
      <p:bldP spid="35" grpId="1" animBg="1"/>
      <p:bldP spid="20" grpId="1" animBg="1"/>
      <p:bldP spid="11" grpId="2" animBg="1"/>
      <p:bldP spid="12" grpId="2" animBg="1"/>
      <p:bldP spid="13" grpId="2" animBg="1"/>
      <p:bldP spid="35" grpId="2" animBg="1"/>
      <p:bldP spid="20" grpId="2" animBg="1"/>
      <p:bldP spid="11" grpId="3" animBg="1"/>
      <p:bldP spid="12" grpId="3" animBg="1"/>
      <p:bldP spid="13" grpId="3" animBg="1"/>
      <p:bldP spid="35" grpId="3" animBg="1"/>
      <p:bldP spid="20" grpId="3" animBg="1"/>
      <p:bldP spid="11" grpId="4" animBg="1"/>
      <p:bldP spid="12" grpId="4" animBg="1"/>
      <p:bldP spid="13" grpId="4" animBg="1"/>
      <p:bldP spid="35" grpId="4" animBg="1"/>
      <p:bldP spid="20" grpId="4" animBg="1"/>
      <p:bldP spid="11" grpId="5" animBg="1"/>
      <p:bldP spid="12" grpId="5" animBg="1"/>
      <p:bldP spid="13" grpId="5" animBg="1"/>
      <p:bldP spid="35" grpId="5" animBg="1"/>
      <p:bldP spid="20" grpId="5" animBg="1"/>
      <p:bldP spid="11" grpId="6" animBg="1"/>
      <p:bldP spid="12" grpId="6" animBg="1"/>
      <p:bldP spid="13" grpId="6" animBg="1"/>
      <p:bldP spid="35" grpId="6" animBg="1"/>
      <p:bldP spid="20" grpId="6" animBg="1"/>
      <p:bldP spid="11" grpId="7" animBg="1"/>
      <p:bldP spid="12" grpId="7" animBg="1"/>
      <p:bldP spid="13" grpId="7" animBg="1"/>
      <p:bldP spid="35" grpId="7" animBg="1"/>
      <p:bldP spid="20" grpId="7" animBg="1"/>
      <p:bldP spid="11" grpId="8" animBg="1"/>
      <p:bldP spid="12" grpId="8" animBg="1"/>
      <p:bldP spid="13" grpId="8" animBg="1"/>
      <p:bldP spid="35" grpId="8" animBg="1"/>
      <p:bldP spid="20" grpId="8" animBg="1"/>
      <p:bldP spid="11" grpId="9" animBg="1"/>
      <p:bldP spid="12" grpId="9" animBg="1"/>
      <p:bldP spid="13" grpId="9" animBg="1"/>
      <p:bldP spid="35" grpId="9" animBg="1"/>
      <p:bldP spid="20" grpId="9" animBg="1"/>
      <p:bldP spid="11" grpId="10" animBg="1"/>
      <p:bldP spid="12" grpId="10" animBg="1"/>
      <p:bldP spid="13" grpId="10" animBg="1"/>
      <p:bldP spid="35" grpId="10" animBg="1"/>
      <p:bldP spid="20" grpId="10" animBg="1"/>
      <p:bldP spid="11" grpId="11" animBg="1"/>
      <p:bldP spid="12" grpId="11" animBg="1"/>
      <p:bldP spid="13" grpId="11" animBg="1"/>
      <p:bldP spid="35" grpId="11" animBg="1"/>
      <p:bldP spid="20" grpId="11" animBg="1"/>
      <p:bldP spid="11" grpId="12" animBg="1"/>
      <p:bldP spid="12" grpId="12" animBg="1"/>
      <p:bldP spid="13" grpId="12" animBg="1"/>
      <p:bldP spid="35" grpId="12" animBg="1"/>
      <p:bldP spid="20" grpId="12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6510" y="172910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公务员类专辑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" name="文本框 15372"/>
          <p:cNvSpPr txBox="1"/>
          <p:nvPr/>
        </p:nvSpPr>
        <p:spPr>
          <a:xfrm>
            <a:off x="4478733" y="2366789"/>
            <a:ext cx="2615482" cy="240220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国家公务员考试</a:t>
            </a:r>
            <a:endParaRPr lang="zh-CN" altLang="en-US" sz="2000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农村信用社招聘考试</a:t>
            </a:r>
            <a:endParaRPr lang="zh-CN" altLang="en-US" sz="2000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政法干警考试</a:t>
            </a:r>
            <a:endParaRPr lang="zh-CN" altLang="en-US" sz="2000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事业单位招聘</a:t>
            </a:r>
            <a:endParaRPr lang="zh-CN" altLang="en-US" sz="2000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人民警察招考</a:t>
            </a:r>
            <a:endParaRPr lang="zh-CN" altLang="en-US" sz="2000" b="1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5371"/>
          <p:cNvSpPr txBox="1"/>
          <p:nvPr/>
        </p:nvSpPr>
        <p:spPr>
          <a:xfrm>
            <a:off x="7769860" y="2393315"/>
            <a:ext cx="3139440" cy="240220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地方公务员考试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银行系统公开招聘考试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国家电网公司招聘考试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中国烟草招聘考试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中国石化招聘考试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bldLvl="0" animBg="1"/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82*i*0"/>
  <p:tag name="KSO_WM_TEMPLATE_CATEGORY" val="custom"/>
  <p:tag name="KSO_WM_TEMPLATE_INDEX" val="15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ENTRY"/>
  <p:tag name="ID" val="547123"/>
  <p:tag name="MH_ORDER" val="2"/>
  <p:tag name="KSO_WM_UNIT_TYPE" val="l_h_f"/>
  <p:tag name="KSO_WM_UNIT_INDEX" val="1_2_1"/>
  <p:tag name="KSO_WM_UNIT_ID" val="custom116_11*l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NUMBER"/>
  <p:tag name="ID" val="547123"/>
  <p:tag name="MH_ORDER" val="2"/>
  <p:tag name="KSO_WM_UNIT_TYPE" val="l_i"/>
  <p:tag name="KSO_WM_UNIT_INDEX" val="1_3"/>
  <p:tag name="KSO_WM_UNIT_ID" val="custom116_11*l_i*1_3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4"/>
  <p:tag name="KSO_WM_UNIT_ID" val="custom116_11*l_i*1_4"/>
  <p:tag name="KSO_WM_UNIT_CLEAR" val="1"/>
  <p:tag name="KSO_WM_UNIT_LAYERLEVEL" val="1_1"/>
  <p:tag name="KSO_WM_DIAGRAM_GROUP_CODE" val="l1-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ENTRY"/>
  <p:tag name="ID" val="547123"/>
  <p:tag name="MH_ORDER" val="3"/>
  <p:tag name="KSO_WM_UNIT_TYPE" val="l_h_f"/>
  <p:tag name="KSO_WM_UNIT_INDEX" val="1_3_1"/>
  <p:tag name="KSO_WM_UNIT_ID" val="custom116_11*l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NUMBER"/>
  <p:tag name="ID" val="547123"/>
  <p:tag name="MH_ORDER" val="3"/>
  <p:tag name="KSO_WM_UNIT_TYPE" val="l_i"/>
  <p:tag name="KSO_WM_UNIT_INDEX" val="1_5"/>
  <p:tag name="KSO_WM_UNIT_ID" val="custom116_11*l_i*1_5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6"/>
  <p:tag name="KSO_WM_UNIT_ID" val="custom116_11*l_i*1_6"/>
  <p:tag name="KSO_WM_UNIT_CLEAR" val="1"/>
  <p:tag name="KSO_WM_UNIT_LAYERLEVEL" val="1_1"/>
  <p:tag name="KSO_WM_DIAGRAM_GROUP_CODE" val="l1-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15"/>
  <p:tag name="KSO_WM_UNIT_ID" val="custom116_11*l_i*1_15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a"/>
  <p:tag name="KSO_WM_UNIT_INDEX" val="1"/>
  <p:tag name="KSO_WM_UNIT_ID" val="custom116_11*a*1"/>
  <p:tag name="KSO_WM_UNIT_CLEAR" val="1"/>
  <p:tag name="KSO_WM_UNIT_LAYERLEVEL" val="1"/>
  <p:tag name="KSO_WM_UNIT_VALUE" val="14"/>
  <p:tag name="KSO_WM_UNIT_ISCONTENTSTITLE" val="1"/>
  <p:tag name="KSO_WM_UNIT_HIGHLIGHT" val="0"/>
  <p:tag name="KSO_WM_UNIT_COMPATIBLE" val="0"/>
  <p:tag name="KSO_WM_UNIT_PRESET_TEXT" val="CONTENTS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16"/>
  <p:tag name="KSO_WM_UNIT_ID" val="custom116_11*l_i*1_16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custom"/>
  <p:tag name="KSO_WM_TEMPLATE_INDEX" val="160436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82*i*1"/>
  <p:tag name="KSO_WM_TEMPLATE_CATEGORY" val="custom"/>
  <p:tag name="KSO_WM_TEMPLATE_INDEX" val="152"/>
</p:tagLst>
</file>

<file path=ppt/tags/tag20.xml><?xml version="1.0" encoding="utf-8"?>
<p:tagLst xmlns:p="http://schemas.openxmlformats.org/presentationml/2006/main">
  <p:tag name="KSO_WM_TEMPLATE_CATEGORY" val="custom"/>
  <p:tag name="KSO_WM_TEMPLATE_INDEX" val="160310"/>
</p:tagLst>
</file>

<file path=ppt/tags/tag21.xml><?xml version="1.0" encoding="utf-8"?>
<p:tagLst xmlns:p="http://schemas.openxmlformats.org/presentationml/2006/main">
  <p:tag name="KSO_WM_TEMPLATE_CATEGORY" val="custom"/>
  <p:tag name="KSO_WM_TEMPLATE_INDEX" val="160310"/>
</p:tagLst>
</file>

<file path=ppt/tags/tag22.xml><?xml version="1.0" encoding="utf-8"?>
<p:tagLst xmlns:p="http://schemas.openxmlformats.org/presentationml/2006/main">
  <p:tag name="KSO_WM_TEMPLATE_CATEGORY" val="custom"/>
  <p:tag name="KSO_WM_TEMPLATE_INDEX" val="160310"/>
</p:tagLst>
</file>

<file path=ppt/tags/tag23.xml><?xml version="1.0" encoding="utf-8"?>
<p:tagLst xmlns:p="http://schemas.openxmlformats.org/presentationml/2006/main">
  <p:tag name="KSO_WM_TEMPLATE_CATEGORY" val="custom"/>
  <p:tag name="KSO_WM_TEMPLATE_INDEX" val="160310"/>
</p:tagLst>
</file>

<file path=ppt/tags/tag24.xml><?xml version="1.0" encoding="utf-8"?>
<p:tagLst xmlns:p="http://schemas.openxmlformats.org/presentationml/2006/main">
  <p:tag name="KSO_WM_TEMPLATE_CATEGORY" val="custom"/>
  <p:tag name="KSO_WM_TEMPLATE_INDEX" val="160310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26.xml><?xml version="1.0" encoding="utf-8"?>
<p:tagLst xmlns:p="http://schemas.openxmlformats.org/presentationml/2006/main">
  <p:tag name="KSO_WM_TEMPLATE_CATEGORY" val="custom"/>
  <p:tag name="KSO_WM_TEMPLATE_INDEX" val="160310"/>
</p:tagLst>
</file>

<file path=ppt/tags/tag27.xml><?xml version="1.0" encoding="utf-8"?>
<p:tagLst xmlns:p="http://schemas.openxmlformats.org/presentationml/2006/main">
  <p:tag name="KSO_WM_TEMPLATE_CATEGORY" val="custom"/>
  <p:tag name="KSO_WM_TEMPLATE_INDEX" val="160310"/>
</p:tagLst>
</file>

<file path=ppt/tags/tag28.xml><?xml version="1.0" encoding="utf-8"?>
<p:tagLst xmlns:p="http://schemas.openxmlformats.org/presentationml/2006/main">
  <p:tag name="KSO_WM_TEMPLATE_CATEGORY" val="custom"/>
  <p:tag name="KSO_WM_TEMPLATE_INDEX" val="160310"/>
</p:tagLst>
</file>

<file path=ppt/tags/tag29.xml><?xml version="1.0" encoding="utf-8"?>
<p:tagLst xmlns:p="http://schemas.openxmlformats.org/presentationml/2006/main">
  <p:tag name="KSO_WM_TEMPLATE_CATEGORY" val="custom"/>
  <p:tag name="KSO_WM_TEMPLATE_INDEX" val="16031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82*i*3"/>
  <p:tag name="KSO_WM_TEMPLATE_CATEGORY" val="custom"/>
  <p:tag name="KSO_WM_TEMPLATE_INDEX" val="152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39.xml><?xml version="1.0" encoding="utf-8"?>
<p:tagLst xmlns:p="http://schemas.openxmlformats.org/presentationml/2006/main">
  <p:tag name="KSO_WM_TEMPLATE_CATEGORY" val="custom"/>
  <p:tag name="KSO_WM_TEMPLATE_INDEX" val="160436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436"/>
</p:tagLst>
</file>

<file path=ppt/tags/tag40.xml><?xml version="1.0" encoding="utf-8"?>
<p:tagLst xmlns:p="http://schemas.openxmlformats.org/presentationml/2006/main">
  <p:tag name="KSO_WM_DOC_GUID" val="{eead93ef-6bd0-4a58-8b91-9a2428dfb8a2}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436"/>
</p:tagLst>
</file>

<file path=ppt/tags/tag6.xml><?xml version="1.0" encoding="utf-8"?>
<p:tagLst xmlns:p="http://schemas.openxmlformats.org/presentationml/2006/main">
  <p:tag name="KSO_WM_TEMPLATE_CATEGORY" val="custom"/>
  <p:tag name="KSO_WM_TEMPLATE_INDEX" val="160436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ENTRY"/>
  <p:tag name="ID" val="547123"/>
  <p:tag name="MH_ORDER" val="1"/>
  <p:tag name="KSO_WM_UNIT_TYPE" val="l_h_f"/>
  <p:tag name="KSO_WM_UNIT_INDEX" val="1_1_1"/>
  <p:tag name="KSO_WM_UNIT_ID" val="custom116_11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NUMBER"/>
  <p:tag name="ID" val="547123"/>
  <p:tag name="MH_ORDER" val="1"/>
  <p:tag name="KSO_WM_UNIT_TYPE" val="l_i"/>
  <p:tag name="KSO_WM_UNIT_INDEX" val="1_1"/>
  <p:tag name="KSO_WM_UNIT_ID" val="custom116_11*l_i*1_1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2"/>
  <p:tag name="KSO_WM_UNIT_ID" val="custom116_11*l_i*1_2"/>
  <p:tag name="KSO_WM_UNIT_CLEAR" val="1"/>
  <p:tag name="KSO_WM_UNIT_LAYERLEVEL" val="1_1"/>
  <p:tag name="KSO_WM_DIAGRAM_GROUP_CODE" val="l1-1"/>
  <p:tag name="KSO_WM_UNIT_USESOURCEFORMAT_APPLY" val="1"/>
</p:tagLst>
</file>

<file path=ppt/theme/theme1.xml><?xml version="1.0" encoding="utf-8"?>
<a:theme xmlns:a="http://schemas.openxmlformats.org/drawingml/2006/main" name="A000120140530A99PPBG">
  <a:themeElements>
    <a:clrScheme name="160152.152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3DBFD1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marL="537845" indent="-285750">
          <a:lnSpc>
            <a:spcPct val="150000"/>
          </a:lnSpc>
          <a:spcBef>
            <a:spcPts val="600"/>
          </a:spcBef>
          <a:spcAft>
            <a:spcPts val="600"/>
          </a:spcAft>
          <a:buClr>
            <a:srgbClr val="000000"/>
          </a:buClr>
          <a:buFont typeface="Wingdings" panose="05000000000000000000" charset="0"/>
          <a:buChar char="u"/>
          <a:defRPr lang="zh-CN" altLang="en-US">
            <a:solidFill>
              <a:schemeClr val="bg1">
                <a:lumMod val="50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2108</Words>
  <Application>WPS 演示</Application>
  <PresentationFormat>自定义</PresentationFormat>
  <Paragraphs>385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5" baseType="lpstr">
      <vt:lpstr>Arial</vt:lpstr>
      <vt:lpstr>宋体</vt:lpstr>
      <vt:lpstr>Wingdings</vt:lpstr>
      <vt:lpstr>Wingdings</vt:lpstr>
      <vt:lpstr>微软雅黑</vt:lpstr>
      <vt:lpstr>Wingdings 2</vt:lpstr>
      <vt:lpstr>黑体</vt:lpstr>
      <vt:lpstr>Calibri</vt:lpstr>
      <vt:lpstr>方正大黑_GBK</vt:lpstr>
      <vt:lpstr>等线</vt:lpstr>
      <vt:lpstr>楷体_GB2312</vt:lpstr>
      <vt:lpstr>Arial Unicode MS</vt:lpstr>
      <vt:lpstr>幼圆</vt:lpstr>
      <vt:lpstr>Arial Black</vt:lpstr>
      <vt:lpstr>新宋体</vt:lpstr>
      <vt:lpstr>A000120140530A99PPBG</vt:lpstr>
      <vt:lpstr>考证的1、2、3件小事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谢谢观看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X250</cp:lastModifiedBy>
  <cp:revision>73</cp:revision>
  <dcterms:created xsi:type="dcterms:W3CDTF">2016-07-11T07:51:00Z</dcterms:created>
  <dcterms:modified xsi:type="dcterms:W3CDTF">2020-11-04T08:58:10Z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