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2" r:id="rId2"/>
    <p:sldMasterId id="2147483674" r:id="rId3"/>
    <p:sldMasterId id="2147483686" r:id="rId4"/>
    <p:sldMasterId id="2147483698" r:id="rId5"/>
    <p:sldMasterId id="2147483710" r:id="rId6"/>
  </p:sldMasterIdLst>
  <p:notesMasterIdLst>
    <p:notesMasterId r:id="rId37"/>
  </p:notesMasterIdLst>
  <p:sldIdLst>
    <p:sldId id="334" r:id="rId7"/>
    <p:sldId id="371" r:id="rId8"/>
    <p:sldId id="396" r:id="rId9"/>
    <p:sldId id="404" r:id="rId10"/>
    <p:sldId id="373" r:id="rId11"/>
    <p:sldId id="389" r:id="rId12"/>
    <p:sldId id="375" r:id="rId13"/>
    <p:sldId id="381" r:id="rId14"/>
    <p:sldId id="376" r:id="rId15"/>
    <p:sldId id="390" r:id="rId16"/>
    <p:sldId id="377" r:id="rId17"/>
    <p:sldId id="391" r:id="rId18"/>
    <p:sldId id="392" r:id="rId19"/>
    <p:sldId id="394" r:id="rId20"/>
    <p:sldId id="378" r:id="rId21"/>
    <p:sldId id="382" r:id="rId22"/>
    <p:sldId id="379" r:id="rId23"/>
    <p:sldId id="380" r:id="rId24"/>
    <p:sldId id="383" r:id="rId25"/>
    <p:sldId id="384" r:id="rId26"/>
    <p:sldId id="395" r:id="rId27"/>
    <p:sldId id="386" r:id="rId28"/>
    <p:sldId id="387" r:id="rId29"/>
    <p:sldId id="397" r:id="rId30"/>
    <p:sldId id="402" r:id="rId31"/>
    <p:sldId id="398" r:id="rId32"/>
    <p:sldId id="399" r:id="rId33"/>
    <p:sldId id="400" r:id="rId34"/>
    <p:sldId id="401" r:id="rId35"/>
    <p:sldId id="304"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5A200"/>
    <a:srgbClr val="376092"/>
    <a:srgbClr val="B9CDE5"/>
    <a:srgbClr val="9ED561"/>
    <a:srgbClr val="FFD03B"/>
    <a:srgbClr val="DE9C53"/>
    <a:srgbClr val="FFD961"/>
    <a:srgbClr val="FFAE0D"/>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11" autoAdjust="0"/>
    <p:restoredTop sz="99444" autoAdjust="0"/>
  </p:normalViewPr>
  <p:slideViewPr>
    <p:cSldViewPr>
      <p:cViewPr varScale="1">
        <p:scale>
          <a:sx n="68" d="100"/>
          <a:sy n="68" d="100"/>
        </p:scale>
        <p:origin x="92" y="128"/>
      </p:cViewPr>
      <p:guideLst>
        <p:guide orient="horz" pos="2160"/>
        <p:guide pos="382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5CDB1-83D3-4AFD-8D4E-EE6680D803CB}" type="datetimeFigureOut">
              <a:rPr lang="zh-CN" altLang="en-US" smtClean="0"/>
              <a:t>2021/8/26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82D5B-7A6A-4600-9862-8C4548F26459}" type="slidenum">
              <a:rPr lang="zh-CN" altLang="en-US" smtClean="0"/>
              <a:t>‹#›</a:t>
            </a:fld>
            <a:endParaRPr lang="zh-CN" altLang="en-US"/>
          </a:p>
        </p:txBody>
      </p:sp>
    </p:spTree>
    <p:extLst>
      <p:ext uri="{BB962C8B-B14F-4D97-AF65-F5344CB8AC3E}">
        <p14:creationId xmlns:p14="http://schemas.microsoft.com/office/powerpoint/2010/main" val="1438638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C4F49E1-BB17-4B40-B0C8-38C063B77898}" type="slidenum">
              <a:rPr lang="zh-CN" altLang="en-US" smtClean="0"/>
              <a:t>1</a:t>
            </a:fld>
            <a:endParaRPr lang="zh-CN" altLang="en-US"/>
          </a:p>
        </p:txBody>
      </p:sp>
    </p:spTree>
    <p:extLst>
      <p:ext uri="{BB962C8B-B14F-4D97-AF65-F5344CB8AC3E}">
        <p14:creationId xmlns:p14="http://schemas.microsoft.com/office/powerpoint/2010/main" val="72230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点击截图可播放样例</a:t>
            </a:r>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10</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点击截图可播放样例</a:t>
            </a:r>
          </a:p>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11</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点击截图可播放样例</a:t>
            </a:r>
          </a:p>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12</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点击截图可播放样例</a:t>
            </a:r>
          </a:p>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13</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点击截图可播放样例</a:t>
            </a:r>
          </a:p>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14</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15</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16</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17</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18</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19</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点击播放全部</a:t>
            </a:r>
            <a:endParaRPr lang="zh-CN" altLang="en-US" dirty="0"/>
          </a:p>
        </p:txBody>
      </p:sp>
      <p:sp>
        <p:nvSpPr>
          <p:cNvPr id="4" name="灯片编号占位符 3"/>
          <p:cNvSpPr>
            <a:spLocks noGrp="1"/>
          </p:cNvSpPr>
          <p:nvPr>
            <p:ph type="sldNum" sz="quarter" idx="10"/>
          </p:nvPr>
        </p:nvSpPr>
        <p:spPr/>
        <p:txBody>
          <a:bodyPr/>
          <a:lstStyle/>
          <a:p>
            <a:fld id="{0C4F49E1-BB17-4B40-B0C8-38C063B77898}" type="slidenum">
              <a:rPr lang="zh-CN" altLang="en-US" smtClean="0">
                <a:solidFill>
                  <a:prstClr val="black"/>
                </a:solidFill>
                <a:latin typeface="Calibri"/>
                <a:ea typeface="宋体" charset="0"/>
              </a:rPr>
              <a:pPr/>
              <a:t>2</a:t>
            </a:fld>
            <a:endParaRPr lang="zh-CN" altLang="en-US">
              <a:solidFill>
                <a:prstClr val="black"/>
              </a:solidFill>
              <a:latin typeface="Calibri"/>
              <a:ea typeface="宋体" charset="0"/>
            </a:endParaRPr>
          </a:p>
        </p:txBody>
      </p:sp>
    </p:spTree>
    <p:extLst>
      <p:ext uri="{BB962C8B-B14F-4D97-AF65-F5344CB8AC3E}">
        <p14:creationId xmlns:p14="http://schemas.microsoft.com/office/powerpoint/2010/main" val="1269400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20</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21</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22</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23</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24</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25</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26</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27</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28</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29</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3</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4</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5</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6</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7</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文字已做超链接</a:t>
            </a:r>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8</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点击截图可播放样例</a:t>
            </a:r>
            <a:endParaRPr lang="zh-CN" altLang="en-US" dirty="0"/>
          </a:p>
        </p:txBody>
      </p:sp>
      <p:sp>
        <p:nvSpPr>
          <p:cNvPr id="4" name="灯片编号占位符 3"/>
          <p:cNvSpPr>
            <a:spLocks noGrp="1"/>
          </p:cNvSpPr>
          <p:nvPr>
            <p:ph type="sldNum" sz="quarter" idx="10"/>
          </p:nvPr>
        </p:nvSpPr>
        <p:spPr/>
        <p:txBody>
          <a:bodyPr/>
          <a:lstStyle/>
          <a:p>
            <a:fld id="{7B182D5B-7A6A-4600-9862-8C4548F26459}" type="slidenum">
              <a:rPr lang="zh-CN" altLang="en-US" smtClean="0"/>
              <a:t>9</a:t>
            </a:fld>
            <a:endParaRPr lang="zh-CN" altLang="en-US"/>
          </a:p>
        </p:txBody>
      </p:sp>
    </p:spTree>
    <p:extLst>
      <p:ext uri="{BB962C8B-B14F-4D97-AF65-F5344CB8AC3E}">
        <p14:creationId xmlns:p14="http://schemas.microsoft.com/office/powerpoint/2010/main" val="3542088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8" name="日期占位符 3"/>
          <p:cNvSpPr>
            <a:spLocks noGrp="1"/>
          </p:cNvSpPr>
          <p:nvPr>
            <p:ph type="dt" sz="half" idx="10"/>
          </p:nvPr>
        </p:nvSpPr>
        <p:spPr>
          <a:xfrm>
            <a:off x="838200" y="6356350"/>
            <a:ext cx="2743200" cy="365125"/>
          </a:xfrm>
          <a:prstGeom prst="rect">
            <a:avLst/>
          </a:prstGeom>
        </p:spPr>
        <p:txBody>
          <a:bodyPr/>
          <a:lstStyle/>
          <a:p>
            <a:fld id="{25FA5962-6016-4A71-A117-8FAF99FF2051}" type="datetime1">
              <a:rPr lang="zh-CN" altLang="en-US" smtClean="0"/>
              <a:t>2021/8/26</a:t>
            </a:fld>
            <a:endParaRPr lang="zh-CN" altLang="en-US"/>
          </a:p>
        </p:txBody>
      </p:sp>
      <p:sp>
        <p:nvSpPr>
          <p:cNvPr id="9"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12" name="同侧圆角矩形 11"/>
          <p:cNvSpPr/>
          <p:nvPr userDrawn="1"/>
        </p:nvSpPr>
        <p:spPr>
          <a:xfrm rot="10800000">
            <a:off x="252208" y="-1"/>
            <a:ext cx="253497" cy="914400"/>
          </a:xfrm>
          <a:prstGeom prst="round2SameRect">
            <a:avLst>
              <a:gd name="adj1" fmla="val 50000"/>
              <a:gd name="adj2" fmla="val 0"/>
            </a:avLst>
          </a:prstGeom>
          <a:solidFill>
            <a:srgbClr val="EFEFEF"/>
          </a:solidFill>
          <a:ln>
            <a:noFill/>
          </a:ln>
          <a:effectLst>
            <a:outerShdw blurRad="101600" dist="127000" dir="2700000" algn="tl"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298946" y="710576"/>
            <a:ext cx="160020" cy="160020"/>
          </a:xfrm>
          <a:prstGeom prst="ellipse">
            <a:avLst/>
          </a:prstGeom>
          <a:solidFill>
            <a:srgbClr val="49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79076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8" name="日期占位符 3"/>
          <p:cNvSpPr>
            <a:spLocks noGrp="1"/>
          </p:cNvSpPr>
          <p:nvPr>
            <p:ph type="dt" sz="half" idx="10"/>
          </p:nvPr>
        </p:nvSpPr>
        <p:spPr>
          <a:xfrm>
            <a:off x="838200" y="6356354"/>
            <a:ext cx="2743200" cy="365125"/>
          </a:xfrm>
          <a:prstGeom prst="rect">
            <a:avLst/>
          </a:prstGeom>
        </p:spPr>
        <p:txBody>
          <a:bodyPr/>
          <a:lstStyle/>
          <a:p>
            <a:fld id="{25FA5962-6016-4A71-A117-8FAF99FF2051}" type="datetime1">
              <a:rPr lang="zh-CN" altLang="en-US" smtClean="0"/>
              <a:t>2021/8/26</a:t>
            </a:fld>
            <a:endParaRPr lang="zh-CN" altLang="en-US"/>
          </a:p>
        </p:txBody>
      </p:sp>
      <p:sp>
        <p:nvSpPr>
          <p:cNvPr id="9" name="页脚占位符 4"/>
          <p:cNvSpPr>
            <a:spLocks noGrp="1"/>
          </p:cNvSpPr>
          <p:nvPr>
            <p:ph type="ftr" sz="quarter" idx="11"/>
          </p:nvPr>
        </p:nvSpPr>
        <p:spPr>
          <a:xfrm>
            <a:off x="4038600" y="6356354"/>
            <a:ext cx="4114800" cy="365125"/>
          </a:xfrm>
          <a:prstGeom prst="rect">
            <a:avLst/>
          </a:prstGeom>
        </p:spPr>
        <p:txBody>
          <a:bodyPr/>
          <a:lstStyle/>
          <a:p>
            <a:endParaRPr lang="zh-CN" altLang="en-US"/>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0" y="0"/>
            <a:ext cx="12192000" cy="6858000"/>
          </a:xfrm>
          <a:prstGeom prst="rect">
            <a:avLst/>
          </a:prstGeom>
        </p:spPr>
      </p:pic>
    </p:spTree>
    <p:extLst>
      <p:ext uri="{BB962C8B-B14F-4D97-AF65-F5344CB8AC3E}">
        <p14:creationId xmlns:p14="http://schemas.microsoft.com/office/powerpoint/2010/main" val="8870778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0136CAE-736A-49D1-9DB7-101CE8483492}" type="datetime1">
              <a:rPr lang="zh-CN" altLang="en-US" smtClean="0"/>
              <a:t>2021/8/26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12" name="矩形 11"/>
          <p:cNvSpPr/>
          <p:nvPr userDrawn="1"/>
        </p:nvSpPr>
        <p:spPr>
          <a:xfrm>
            <a:off x="0" y="0"/>
            <a:ext cx="12192000" cy="6858000"/>
          </a:xfrm>
          <a:prstGeom prst="rect">
            <a:avLst/>
          </a:prstGeom>
          <a:solidFill>
            <a:srgbClr val="1C2536">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54">
              <a:lnSpc>
                <a:spcPct val="120000"/>
              </a:lnSpc>
            </a:pPr>
            <a:endParaRPr lang="en-US" altLang="zh-CN" sz="4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同侧圆角矩形 9"/>
          <p:cNvSpPr/>
          <p:nvPr userDrawn="1"/>
        </p:nvSpPr>
        <p:spPr>
          <a:xfrm rot="10800000">
            <a:off x="252208" y="-1"/>
            <a:ext cx="253497" cy="914400"/>
          </a:xfrm>
          <a:prstGeom prst="round2SameRect">
            <a:avLst>
              <a:gd name="adj1" fmla="val 50000"/>
              <a:gd name="adj2" fmla="val 0"/>
            </a:avLst>
          </a:prstGeom>
          <a:solidFill>
            <a:srgbClr val="EFEFEF"/>
          </a:solidFill>
          <a:ln>
            <a:noFill/>
          </a:ln>
          <a:effectLst>
            <a:outerShdw blurRad="139700" dist="508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298946" y="710576"/>
            <a:ext cx="160020" cy="1600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nvSpPr>
        <p:spPr>
          <a:xfrm>
            <a:off x="298946" y="710575"/>
            <a:ext cx="160020" cy="160020"/>
          </a:xfrm>
          <a:prstGeom prst="ellipse">
            <a:avLst/>
          </a:prstGeom>
          <a:solidFill>
            <a:srgbClr val="49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2641164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6"/>
          </a:xfrm>
          <a:prstGeom prst="rect">
            <a:avLst/>
          </a:prstGeom>
        </p:spPr>
        <p:txBody>
          <a:bodyPr anchor="t"/>
          <a:lstStyle>
            <a:lvl1pPr algn="l">
              <a:defRPr sz="4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1"/>
            <a:ext cx="4011084" cy="4691063"/>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6"/>
          </a:xfrm>
          <a:prstGeom prst="rect">
            <a:avLst/>
          </a:prstGeom>
        </p:spPr>
        <p:txBody>
          <a:bodyPr anchor="t"/>
          <a:lstStyle>
            <a:lvl1pPr algn="l">
              <a:defRPr sz="4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6"/>
          </a:xfrm>
          <a:prstGeom prst="rect">
            <a:avLst/>
          </a:prstGeom>
        </p:spPr>
        <p:txBody>
          <a:bodyPr anchor="t"/>
          <a:lstStyle>
            <a:lvl1pPr algn="l">
              <a:defRPr sz="4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1"/>
            <a:ext cx="4011084" cy="4691063"/>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6"/>
          </a:xfrm>
          <a:prstGeom prst="rect">
            <a:avLst/>
          </a:prstGeom>
        </p:spPr>
        <p:txBody>
          <a:bodyPr anchor="t"/>
          <a:lstStyle>
            <a:lvl1pPr algn="l">
              <a:defRPr sz="4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1"/>
            <a:ext cx="4011084" cy="4691063"/>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
        <p:nvSpPr>
          <p:cNvPr id="7" name="TextBox 4"/>
          <p:cNvSpPr txBox="1"/>
          <p:nvPr userDrawn="1"/>
        </p:nvSpPr>
        <p:spPr>
          <a:xfrm>
            <a:off x="9192344" y="44627"/>
            <a:ext cx="3135816" cy="684803"/>
          </a:xfrm>
          <a:prstGeom prst="rect">
            <a:avLst/>
          </a:prstGeom>
          <a:noFill/>
        </p:spPr>
        <p:txBody>
          <a:bodyPr wrap="square">
            <a:spAutoFit/>
          </a:bodyPr>
          <a:lstStyle/>
          <a:p>
            <a:pPr algn="l">
              <a:spcBef>
                <a:spcPts val="400"/>
              </a:spcBef>
              <a:spcAft>
                <a:spcPts val="300"/>
              </a:spcAft>
              <a:defRPr/>
            </a:pPr>
            <a:r>
              <a:rPr lang="zh-CN" altLang="en-US" sz="1600" b="0" dirty="0" smtClean="0">
                <a:latin typeface="微软雅黑" panose="020B0503020204020204" pitchFamily="34" charset="-122"/>
                <a:ea typeface="微软雅黑" panose="020B0503020204020204" pitchFamily="34" charset="-122"/>
              </a:rPr>
              <a:t>第四部分  </a:t>
            </a:r>
            <a:endParaRPr lang="en-US" altLang="zh-CN" sz="1600" b="0" dirty="0" smtClean="0">
              <a:latin typeface="微软雅黑" panose="020B0503020204020204" pitchFamily="34" charset="-122"/>
              <a:ea typeface="微软雅黑" panose="020B0503020204020204" pitchFamily="34" charset="-122"/>
            </a:endParaRPr>
          </a:p>
          <a:p>
            <a:pPr algn="l">
              <a:spcBef>
                <a:spcPts val="0"/>
              </a:spcBef>
              <a:spcAft>
                <a:spcPts val="300"/>
              </a:spcAft>
              <a:defRPr/>
            </a:pPr>
            <a:r>
              <a:rPr lang="zh-CN" altLang="en-US" sz="2000" b="1" dirty="0" smtClean="0">
                <a:latin typeface="微软雅黑" panose="020B0503020204020204" pitchFamily="34" charset="-122"/>
                <a:ea typeface="微软雅黑" panose="020B0503020204020204" pitchFamily="34" charset="-122"/>
              </a:rPr>
              <a:t>２０１６年产品规划</a:t>
            </a:r>
            <a:endParaRPr lang="en-US" altLang="zh-CN" sz="20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6"/>
          </a:xfrm>
          <a:prstGeom prst="rect">
            <a:avLst/>
          </a:prstGeom>
        </p:spPr>
        <p:txBody>
          <a:bodyPr anchor="t"/>
          <a:lstStyle>
            <a:lvl1pPr algn="l">
              <a:defRPr sz="4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1"/>
            <a:ext cx="4011084" cy="4691063"/>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6"/>
          </a:xfrm>
          <a:prstGeom prst="rect">
            <a:avLst/>
          </a:prstGeom>
        </p:spPr>
        <p:txBody>
          <a:bodyPr anchor="t"/>
          <a:lstStyle>
            <a:lvl1pPr algn="l">
              <a:defRPr sz="48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4"/>
            <a:ext cx="5389033" cy="639762"/>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1"/>
            <a:ext cx="4011084" cy="4691063"/>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07212" y="1993266"/>
            <a:ext cx="4011084" cy="1162050"/>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1"/>
            <a:ext cx="4011084" cy="4691063"/>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zh-CN" altLang="en-US" smtClean="0"/>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solidFill>
                  <a:prstClr val="black">
                    <a:tint val="75000"/>
                  </a:prstClr>
                </a:solidFill>
              </a:rPr>
              <a:t>2021/8/26</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722" r:id="rId12"/>
    <p:sldLayoutId id="2147483724" r:id="rId13"/>
    <p:sldLayoutId id="2147483725" r:id="rId14"/>
  </p:sldLayoutIdLst>
  <p:timing>
    <p:tnLst>
      <p:par>
        <p:cTn id="1" dur="indefinite" restart="never" nodeType="tmRoot"/>
      </p:par>
    </p:tnLst>
  </p:timing>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 name="矩形 9"/>
          <p:cNvSpPr/>
          <p:nvPr userDrawn="1"/>
        </p:nvSpPr>
        <p:spPr>
          <a:xfrm>
            <a:off x="0" y="142280"/>
            <a:ext cx="12192000" cy="406400"/>
          </a:xfrm>
          <a:prstGeom prst="rect">
            <a:avLst/>
          </a:prstGeom>
          <a:pattFill prst="wdUpDiag">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641178" y="0"/>
            <a:ext cx="3510606" cy="997807"/>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5"/>
          <p:cNvSpPr txBox="1"/>
          <p:nvPr userDrawn="1"/>
        </p:nvSpPr>
        <p:spPr>
          <a:xfrm>
            <a:off x="-27038" y="6546830"/>
            <a:ext cx="650430" cy="338554"/>
          </a:xfrm>
          <a:prstGeom prst="rect">
            <a:avLst/>
          </a:prstGeom>
          <a:noFill/>
        </p:spPr>
        <p:txBody>
          <a:bodyPr wrap="square" rtlCol="0">
            <a:spAutoFit/>
          </a:bodyPr>
          <a:lstStyle/>
          <a:p>
            <a:pPr algn="ctr"/>
            <a:r>
              <a:rPr lang="en-US" altLang="zh-CN" sz="1600" b="1"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t>
            </a:r>
            <a:fld id="{2EEF1883-7A0E-4F66-9932-E581691AD397}" type="slidenum">
              <a:rPr lang="zh-CN" altLang="en-US" sz="1600" b="1"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en-US" altLang="zh-CN" sz="1600" b="1"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en-US" sz="1600" b="1" dirty="0" smtClean="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1"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 name="文本占位符 3"/>
          <p:cNvSpPr txBox="1"/>
          <p:nvPr userDrawn="1"/>
        </p:nvSpPr>
        <p:spPr>
          <a:xfrm>
            <a:off x="839416" y="287309"/>
            <a:ext cx="4187502" cy="432047"/>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2800" b="1" kern="1200">
                <a:solidFill>
                  <a:srgbClr val="56762C"/>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CN" altLang="en-US" sz="3200" dirty="0" smtClean="0">
                <a:solidFill>
                  <a:schemeClr val="bg1"/>
                </a:solidFill>
                <a:ea typeface="微软雅黑" panose="020B0503020204020204" pitchFamily="34" charset="-122"/>
              </a:rPr>
              <a:t>移动端研发情况</a:t>
            </a:r>
            <a:endParaRPr lang="zh-CN" altLang="en-US" sz="3200" dirty="0">
              <a:solidFill>
                <a:schemeClr val="bg1"/>
              </a:solidFill>
              <a:ea typeface="微软雅黑" panose="020B0503020204020204" pitchFamily="34" charset="-122"/>
            </a:endParaRPr>
          </a:p>
        </p:txBody>
      </p:sp>
      <p:pic>
        <p:nvPicPr>
          <p:cNvPr id="11" name="Picture 2" descr="C:\Users\Administrator\Desktop\logo1.png"/>
          <p:cNvPicPr>
            <a:picLocks noChangeAspect="1" noChangeArrowheads="1"/>
          </p:cNvPicPr>
          <p:nvPr userDrawn="1"/>
        </p:nvPicPr>
        <p:blipFill>
          <a:blip r:embed="rId14"/>
          <a:srcRect/>
          <a:stretch>
            <a:fillRect/>
          </a:stretch>
        </p:blipFill>
        <p:spPr bwMode="auto">
          <a:xfrm>
            <a:off x="10848528" y="6267562"/>
            <a:ext cx="1368152" cy="545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cxnSp>
        <p:nvCxnSpPr>
          <p:cNvPr id="13" name="直接连接符 12"/>
          <p:cNvCxnSpPr/>
          <p:nvPr userDrawn="1"/>
        </p:nvCxnSpPr>
        <p:spPr>
          <a:xfrm>
            <a:off x="0" y="764704"/>
            <a:ext cx="1076317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V="1">
            <a:off x="10763175" y="332656"/>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flipV="1">
            <a:off x="10847290" y="475532"/>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11088403" y="6381328"/>
            <a:ext cx="982705" cy="338554"/>
          </a:xfrm>
          <a:prstGeom prst="rect">
            <a:avLst/>
          </a:prstGeom>
          <a:noFill/>
        </p:spPr>
        <p:txBody>
          <a:bodyPr wrap="none" rtlCol="0">
            <a:spAutoFit/>
          </a:bodyPr>
          <a:lstStyle/>
          <a:p>
            <a:r>
              <a:rPr lang="en-US" altLang="zh-CN" sz="1600" dirty="0" smtClean="0">
                <a:solidFill>
                  <a:schemeClr val="bg1">
                    <a:lumMod val="65000"/>
                  </a:schemeClr>
                </a:solidFill>
              </a:rPr>
              <a:t>—  </a:t>
            </a:r>
            <a:fld id="{2EEF1883-7A0E-4F66-9932-E581691AD397}" type="slidenum">
              <a:rPr lang="zh-CN" altLang="en-US" sz="1600" dirty="0" smtClean="0">
                <a:solidFill>
                  <a:schemeClr val="bg1">
                    <a:lumMod val="65000"/>
                  </a:schemeClr>
                </a:solidFill>
              </a:rPr>
              <a:t>‹#›</a:t>
            </a:fld>
            <a:r>
              <a:rPr lang="zh-CN" altLang="en-US" sz="1600" dirty="0" smtClean="0">
                <a:solidFill>
                  <a:schemeClr val="bg1">
                    <a:lumMod val="65000"/>
                  </a:schemeClr>
                </a:solidFill>
              </a:rPr>
              <a:t> </a:t>
            </a:r>
            <a:r>
              <a:rPr lang="en-US" altLang="zh-CN" sz="1600" dirty="0" smtClean="0">
                <a:solidFill>
                  <a:schemeClr val="bg1">
                    <a:lumMod val="65000"/>
                  </a:schemeClr>
                </a:solidFill>
              </a:rPr>
              <a:t>—</a:t>
            </a:r>
            <a:r>
              <a:rPr lang="zh-CN" altLang="en-US" sz="1600" dirty="0" smtClean="0">
                <a:solidFill>
                  <a:schemeClr val="bg1">
                    <a:lumMod val="65000"/>
                  </a:schemeClr>
                </a:solidFill>
              </a:rPr>
              <a:t> </a:t>
            </a:r>
            <a:endParaRPr lang="zh-CN" altLang="en-US" sz="1600" b="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8" name="矩形 17"/>
          <p:cNvSpPr/>
          <p:nvPr userDrawn="1"/>
        </p:nvSpPr>
        <p:spPr>
          <a:xfrm>
            <a:off x="908804" y="1940207"/>
            <a:ext cx="5403163" cy="3049597"/>
          </a:xfrm>
          <a:prstGeom prst="rect">
            <a:avLst/>
          </a:prstGeom>
          <a:solidFill>
            <a:srgbClr val="92D050">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34440"/>
            <a:endParaRPr lang="zh-CN" altLang="en-US" sz="1800">
              <a:solidFill>
                <a:schemeClr val="lt1"/>
              </a:solidFill>
            </a:endParaRPr>
          </a:p>
        </p:txBody>
      </p:sp>
      <p:sp>
        <p:nvSpPr>
          <p:cNvPr id="19" name="矩形 18"/>
          <p:cNvSpPr/>
          <p:nvPr userDrawn="1"/>
        </p:nvSpPr>
        <p:spPr>
          <a:xfrm>
            <a:off x="6311967" y="1844824"/>
            <a:ext cx="287957" cy="3240360"/>
          </a:xfrm>
          <a:prstGeom prst="rect">
            <a:avLst/>
          </a:prstGeom>
          <a:solidFill>
            <a:srgbClr val="92D050">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 name="矩形 19"/>
          <p:cNvSpPr/>
          <p:nvPr userDrawn="1"/>
        </p:nvSpPr>
        <p:spPr>
          <a:xfrm>
            <a:off x="6815892" y="2902878"/>
            <a:ext cx="4535323" cy="21600"/>
          </a:xfrm>
          <a:prstGeom prst="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p>
        </p:txBody>
      </p:sp>
      <p:pic>
        <p:nvPicPr>
          <p:cNvPr id="21" name="Picture 2" descr="C:\Users\Administrator\Desktop\logo1.png"/>
          <p:cNvPicPr>
            <a:picLocks noChangeAspect="1" noChangeArrowheads="1"/>
          </p:cNvPicPr>
          <p:nvPr userDrawn="1"/>
        </p:nvPicPr>
        <p:blipFill>
          <a:blip r:embed="rId14"/>
          <a:srcRect/>
          <a:stretch>
            <a:fillRect/>
          </a:stretch>
        </p:blipFill>
        <p:spPr bwMode="auto">
          <a:xfrm>
            <a:off x="10895679" y="275649"/>
            <a:ext cx="1368152" cy="545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400"/>
                                        <p:tgtEl>
                                          <p:spTgt spid="19"/>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4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pic>
        <p:nvPicPr>
          <p:cNvPr id="21" name="Picture 2" descr="C:\Users\Administrator\Desktop\logo1.png"/>
          <p:cNvPicPr>
            <a:picLocks noChangeAspect="1" noChangeArrowheads="1"/>
          </p:cNvPicPr>
          <p:nvPr userDrawn="1"/>
        </p:nvPicPr>
        <p:blipFill>
          <a:blip r:embed="rId14"/>
          <a:srcRect/>
          <a:stretch>
            <a:fillRect/>
          </a:stretch>
        </p:blipFill>
        <p:spPr bwMode="auto">
          <a:xfrm>
            <a:off x="-600" y="6177922"/>
            <a:ext cx="1368152" cy="545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弦形 10"/>
          <p:cNvSpPr/>
          <p:nvPr userDrawn="1"/>
        </p:nvSpPr>
        <p:spPr>
          <a:xfrm rot="6746465">
            <a:off x="5734413" y="6451453"/>
            <a:ext cx="720000" cy="719625"/>
          </a:xfrm>
          <a:prstGeom prst="chord">
            <a:avLst>
              <a:gd name="adj1" fmla="val 3577158"/>
              <a:gd name="adj2" fmla="val 15329001"/>
            </a:avLst>
          </a:prstGeom>
          <a:solidFill>
            <a:srgbClr val="3B7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p>
        </p:txBody>
      </p:sp>
      <p:cxnSp>
        <p:nvCxnSpPr>
          <p:cNvPr id="12" name="直接连接符 11"/>
          <p:cNvCxnSpPr/>
          <p:nvPr userDrawn="1"/>
        </p:nvCxnSpPr>
        <p:spPr>
          <a:xfrm>
            <a:off x="6554163" y="6741368"/>
            <a:ext cx="5634665" cy="0"/>
          </a:xfrm>
          <a:prstGeom prst="line">
            <a:avLst/>
          </a:prstGeom>
          <a:ln w="22479">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userDrawn="1"/>
        </p:nvCxnSpPr>
        <p:spPr>
          <a:xfrm>
            <a:off x="0" y="6741368"/>
            <a:ext cx="5634665" cy="0"/>
          </a:xfrm>
          <a:prstGeom prst="line">
            <a:avLst/>
          </a:prstGeom>
          <a:ln w="22479">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15"/>
          <p:cNvSpPr txBox="1"/>
          <p:nvPr userDrawn="1"/>
        </p:nvSpPr>
        <p:spPr>
          <a:xfrm>
            <a:off x="5692926" y="6488668"/>
            <a:ext cx="791676" cy="369332"/>
          </a:xfrm>
          <a:prstGeom prst="rect">
            <a:avLst/>
          </a:prstGeom>
          <a:noFill/>
        </p:spPr>
        <p:txBody>
          <a:bodyPr wrap="square" rtlCol="0">
            <a:spAutoFit/>
          </a:bodyPr>
          <a:lstStyle/>
          <a:p>
            <a:pPr algn="ctr"/>
            <a:fld id="{2EEF1883-7A0E-4F66-9932-E581691AD397}"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zh-CN" altLang="en-US" sz="18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8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cxnSp>
        <p:nvCxnSpPr>
          <p:cNvPr id="24" name="直接连接符 23"/>
          <p:cNvCxnSpPr/>
          <p:nvPr userDrawn="1"/>
        </p:nvCxnSpPr>
        <p:spPr>
          <a:xfrm>
            <a:off x="-600" y="332656"/>
            <a:ext cx="12193200" cy="0"/>
          </a:xfrm>
          <a:prstGeom prst="line">
            <a:avLst/>
          </a:prstGeom>
          <a:ln w="152400">
            <a:solidFill>
              <a:srgbClr val="C8C8C8"/>
            </a:solidFill>
          </a:ln>
        </p:spPr>
        <p:style>
          <a:lnRef idx="1">
            <a:schemeClr val="accent1"/>
          </a:lnRef>
          <a:fillRef idx="0">
            <a:schemeClr val="accent1"/>
          </a:fillRef>
          <a:effectRef idx="0">
            <a:schemeClr val="accent1"/>
          </a:effectRef>
          <a:fontRef idx="minor">
            <a:schemeClr val="tx1"/>
          </a:fontRef>
        </p:style>
      </p:cxnSp>
      <p:sp>
        <p:nvSpPr>
          <p:cNvPr id="25" name="弧形 24"/>
          <p:cNvSpPr/>
          <p:nvPr userDrawn="1"/>
        </p:nvSpPr>
        <p:spPr>
          <a:xfrm>
            <a:off x="5626604" y="6343232"/>
            <a:ext cx="935617" cy="936104"/>
          </a:xfrm>
          <a:prstGeom prst="arc">
            <a:avLst>
              <a:gd name="adj1" fmla="val 11317002"/>
              <a:gd name="adj2" fmla="val 21097504"/>
            </a:avLst>
          </a:prstGeom>
          <a:ln w="22479">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26" name="任意多边形 25"/>
          <p:cNvSpPr/>
          <p:nvPr userDrawn="1"/>
        </p:nvSpPr>
        <p:spPr>
          <a:xfrm rot="16200000">
            <a:off x="10016331" y="-895997"/>
            <a:ext cx="836713" cy="2628703"/>
          </a:xfrm>
          <a:custGeom>
            <a:avLst/>
            <a:gdLst>
              <a:gd name="connsiteX0" fmla="*/ 1463041 w 1463041"/>
              <a:gd name="connsiteY0" fmla="*/ 0 h 1665411"/>
              <a:gd name="connsiteX1" fmla="*/ 1463041 w 1463041"/>
              <a:gd name="connsiteY1" fmla="*/ 832707 h 1665411"/>
              <a:gd name="connsiteX2" fmla="*/ 1463041 w 1463041"/>
              <a:gd name="connsiteY2" fmla="*/ 1665411 h 1665411"/>
              <a:gd name="connsiteX3" fmla="*/ 285101 w 1463041"/>
              <a:gd name="connsiteY3" fmla="*/ 1665411 h 1665411"/>
              <a:gd name="connsiteX4" fmla="*/ 217339 w 1463041"/>
              <a:gd name="connsiteY4" fmla="*/ 1665411 h 1665411"/>
              <a:gd name="connsiteX5" fmla="*/ 0 w 1463041"/>
              <a:gd name="connsiteY5" fmla="*/ 1665411 h 1665411"/>
              <a:gd name="connsiteX6" fmla="*/ 152009 w 1463041"/>
              <a:gd name="connsiteY6" fmla="*/ 832707 h 1665411"/>
              <a:gd name="connsiteX7" fmla="*/ 0 w 1463041"/>
              <a:gd name="connsiteY7" fmla="*/ 2 h 1665411"/>
              <a:gd name="connsiteX8" fmla="*/ 217339 w 1463041"/>
              <a:gd name="connsiteY8" fmla="*/ 2 h 1665411"/>
              <a:gd name="connsiteX9" fmla="*/ 217339 w 1463041"/>
              <a:gd name="connsiteY9" fmla="*/ 0 h 16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1" h="1665411">
                <a:moveTo>
                  <a:pt x="1463041" y="0"/>
                </a:moveTo>
                <a:lnTo>
                  <a:pt x="1463041" y="832707"/>
                </a:lnTo>
                <a:lnTo>
                  <a:pt x="1463041" y="1665411"/>
                </a:lnTo>
                <a:lnTo>
                  <a:pt x="285101" y="1665411"/>
                </a:lnTo>
                <a:lnTo>
                  <a:pt x="217339" y="1665411"/>
                </a:lnTo>
                <a:lnTo>
                  <a:pt x="0" y="1665411"/>
                </a:lnTo>
                <a:lnTo>
                  <a:pt x="152009" y="832707"/>
                </a:lnTo>
                <a:lnTo>
                  <a:pt x="0" y="2"/>
                </a:lnTo>
                <a:lnTo>
                  <a:pt x="217339" y="2"/>
                </a:lnTo>
                <a:lnTo>
                  <a:pt x="217339"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2" name="矩形 11"/>
          <p:cNvSpPr/>
          <p:nvPr userDrawn="1"/>
        </p:nvSpPr>
        <p:spPr>
          <a:xfrm>
            <a:off x="118557" y="68461"/>
            <a:ext cx="360047" cy="360000"/>
          </a:xfrm>
          <a:prstGeom prst="rect">
            <a:avLst/>
          </a:prstGeom>
          <a:noFill/>
          <a:ln w="38100"/>
          <a:effectLst/>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sz="1800" kern="0">
              <a:solidFill>
                <a:sysClr val="window" lastClr="FFFFFF"/>
              </a:solidFill>
              <a:ea typeface="微软雅黑" panose="020B0503020204020204" pitchFamily="34" charset="-122"/>
            </a:endParaRPr>
          </a:p>
        </p:txBody>
      </p:sp>
      <p:sp>
        <p:nvSpPr>
          <p:cNvPr id="13" name="矩形 12"/>
          <p:cNvSpPr/>
          <p:nvPr userDrawn="1"/>
        </p:nvSpPr>
        <p:spPr>
          <a:xfrm>
            <a:off x="457770" y="404664"/>
            <a:ext cx="165622" cy="165600"/>
          </a:xfrm>
          <a:prstGeom prst="rect">
            <a:avLst/>
          </a:prstGeom>
          <a:noFill/>
          <a:ln w="38100"/>
          <a:effectLst/>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sz="1800" kern="0">
              <a:solidFill>
                <a:sysClr val="window" lastClr="FFFFFF"/>
              </a:solidFill>
              <a:ea typeface="微软雅黑" panose="020B0503020204020204" pitchFamily="34" charset="-122"/>
            </a:endParaRPr>
          </a:p>
        </p:txBody>
      </p:sp>
      <p:sp>
        <p:nvSpPr>
          <p:cNvPr id="14" name="TextBox 13"/>
          <p:cNvSpPr txBox="1"/>
          <p:nvPr userDrawn="1"/>
        </p:nvSpPr>
        <p:spPr>
          <a:xfrm>
            <a:off x="730667" y="260648"/>
            <a:ext cx="2340603" cy="461665"/>
          </a:xfrm>
          <a:prstGeom prst="rect">
            <a:avLst/>
          </a:prstGeom>
          <a:noFill/>
        </p:spPr>
        <p:txBody>
          <a:bodyPr wrap="square" lIns="0" rtlCol="0">
            <a:spAutoFit/>
          </a:bodyPr>
          <a:lstStyle/>
          <a:p>
            <a:r>
              <a:rPr lang="zh-CN" altLang="en-US" sz="2400" b="1" dirty="0" smtClean="0">
                <a:solidFill>
                  <a:srgbClr val="F05425"/>
                </a:solidFill>
                <a:latin typeface="微软雅黑" panose="020B0503020204020204" pitchFamily="34" charset="-122"/>
                <a:ea typeface="微软雅黑" panose="020B0503020204020204" pitchFamily="34" charset="-122"/>
              </a:rPr>
              <a:t>统计功能完善</a:t>
            </a:r>
            <a:endParaRPr lang="zh-CN" altLang="en-US" sz="2400" b="1" dirty="0">
              <a:solidFill>
                <a:srgbClr val="F05425"/>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119336" y="805570"/>
            <a:ext cx="11879448" cy="5431742"/>
          </a:xfrm>
          <a:prstGeom prst="rect">
            <a:avLst/>
          </a:prstGeom>
          <a:solidFill>
            <a:schemeClr val="bg1">
              <a:lumMod val="95000"/>
            </a:schemeClr>
          </a:solidFill>
          <a:ln>
            <a:noFill/>
          </a:ln>
          <a:effectLst>
            <a:outerShdw blurRad="508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16" name="矩形 15"/>
          <p:cNvSpPr/>
          <p:nvPr userDrawn="1"/>
        </p:nvSpPr>
        <p:spPr>
          <a:xfrm>
            <a:off x="457770" y="1124744"/>
            <a:ext cx="11182845" cy="47525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pic>
        <p:nvPicPr>
          <p:cNvPr id="19" name="Picture 2" descr="C:\Users\Administrator\Desktop\logo1.png"/>
          <p:cNvPicPr>
            <a:picLocks noChangeAspect="1" noChangeArrowheads="1"/>
          </p:cNvPicPr>
          <p:nvPr userDrawn="1"/>
        </p:nvPicPr>
        <p:blipFill>
          <a:blip r:embed="rId14"/>
          <a:srcRect/>
          <a:stretch>
            <a:fillRect/>
          </a:stretch>
        </p:blipFill>
        <p:spPr bwMode="auto">
          <a:xfrm>
            <a:off x="10848528" y="6339570"/>
            <a:ext cx="1368152" cy="545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3" Type="http://schemas.openxmlformats.org/officeDocument/2006/relationships/image" Target="../media/image43.jpeg"/><Relationship Id="rId18" Type="http://schemas.openxmlformats.org/officeDocument/2006/relationships/image" Target="../media/image48.jpeg"/><Relationship Id="rId26" Type="http://schemas.openxmlformats.org/officeDocument/2006/relationships/image" Target="../media/image56.jpeg"/><Relationship Id="rId39" Type="http://schemas.openxmlformats.org/officeDocument/2006/relationships/image" Target="../media/image69.jpeg"/><Relationship Id="rId21" Type="http://schemas.openxmlformats.org/officeDocument/2006/relationships/image" Target="../media/image51.jpeg"/><Relationship Id="rId34" Type="http://schemas.openxmlformats.org/officeDocument/2006/relationships/image" Target="../media/image64.jpeg"/><Relationship Id="rId42" Type="http://schemas.openxmlformats.org/officeDocument/2006/relationships/image" Target="../media/image72.jpeg"/><Relationship Id="rId47" Type="http://schemas.openxmlformats.org/officeDocument/2006/relationships/image" Target="../media/image77.jpeg"/><Relationship Id="rId50" Type="http://schemas.openxmlformats.org/officeDocument/2006/relationships/image" Target="../media/image80.jpeg"/><Relationship Id="rId7" Type="http://schemas.openxmlformats.org/officeDocument/2006/relationships/image" Target="../media/image37.jpeg"/><Relationship Id="rId2" Type="http://schemas.openxmlformats.org/officeDocument/2006/relationships/notesSlide" Target="../notesSlides/notesSlide15.xml"/><Relationship Id="rId16" Type="http://schemas.openxmlformats.org/officeDocument/2006/relationships/image" Target="../media/image46.jpeg"/><Relationship Id="rId29" Type="http://schemas.openxmlformats.org/officeDocument/2006/relationships/image" Target="../media/image59.jpeg"/><Relationship Id="rId11" Type="http://schemas.openxmlformats.org/officeDocument/2006/relationships/image" Target="../media/image41.jpeg"/><Relationship Id="rId24" Type="http://schemas.openxmlformats.org/officeDocument/2006/relationships/image" Target="../media/image54.jpeg"/><Relationship Id="rId32" Type="http://schemas.openxmlformats.org/officeDocument/2006/relationships/image" Target="../media/image62.jpeg"/><Relationship Id="rId37" Type="http://schemas.openxmlformats.org/officeDocument/2006/relationships/image" Target="../media/image67.jpeg"/><Relationship Id="rId40" Type="http://schemas.openxmlformats.org/officeDocument/2006/relationships/image" Target="../media/image70.jpeg"/><Relationship Id="rId45" Type="http://schemas.openxmlformats.org/officeDocument/2006/relationships/image" Target="../media/image75.jpeg"/><Relationship Id="rId5" Type="http://schemas.openxmlformats.org/officeDocument/2006/relationships/image" Target="../media/image35.jpeg"/><Relationship Id="rId15" Type="http://schemas.openxmlformats.org/officeDocument/2006/relationships/image" Target="../media/image45.jpeg"/><Relationship Id="rId23" Type="http://schemas.openxmlformats.org/officeDocument/2006/relationships/image" Target="../media/image53.jpeg"/><Relationship Id="rId28" Type="http://schemas.openxmlformats.org/officeDocument/2006/relationships/image" Target="../media/image58.jpeg"/><Relationship Id="rId36" Type="http://schemas.openxmlformats.org/officeDocument/2006/relationships/image" Target="../media/image66.jpeg"/><Relationship Id="rId49" Type="http://schemas.openxmlformats.org/officeDocument/2006/relationships/image" Target="../media/image79.jpeg"/><Relationship Id="rId10" Type="http://schemas.openxmlformats.org/officeDocument/2006/relationships/image" Target="../media/image40.jpeg"/><Relationship Id="rId19" Type="http://schemas.openxmlformats.org/officeDocument/2006/relationships/image" Target="../media/image49.jpeg"/><Relationship Id="rId31" Type="http://schemas.openxmlformats.org/officeDocument/2006/relationships/image" Target="../media/image61.jpeg"/><Relationship Id="rId44" Type="http://schemas.openxmlformats.org/officeDocument/2006/relationships/image" Target="../media/image74.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 Id="rId22" Type="http://schemas.openxmlformats.org/officeDocument/2006/relationships/image" Target="../media/image52.jpeg"/><Relationship Id="rId27" Type="http://schemas.openxmlformats.org/officeDocument/2006/relationships/image" Target="../media/image57.jpeg"/><Relationship Id="rId30" Type="http://schemas.openxmlformats.org/officeDocument/2006/relationships/image" Target="../media/image60.jpeg"/><Relationship Id="rId35" Type="http://schemas.openxmlformats.org/officeDocument/2006/relationships/image" Target="../media/image65.jpeg"/><Relationship Id="rId43" Type="http://schemas.openxmlformats.org/officeDocument/2006/relationships/image" Target="../media/image73.jpeg"/><Relationship Id="rId48" Type="http://schemas.openxmlformats.org/officeDocument/2006/relationships/image" Target="../media/image78.jpeg"/><Relationship Id="rId8" Type="http://schemas.openxmlformats.org/officeDocument/2006/relationships/image" Target="../media/image38.jpeg"/><Relationship Id="rId3" Type="http://schemas.openxmlformats.org/officeDocument/2006/relationships/image" Target="../media/image33.jpeg"/><Relationship Id="rId12" Type="http://schemas.openxmlformats.org/officeDocument/2006/relationships/image" Target="../media/image42.jpeg"/><Relationship Id="rId17" Type="http://schemas.openxmlformats.org/officeDocument/2006/relationships/image" Target="../media/image47.jpeg"/><Relationship Id="rId25" Type="http://schemas.openxmlformats.org/officeDocument/2006/relationships/image" Target="../media/image55.jpeg"/><Relationship Id="rId33" Type="http://schemas.openxmlformats.org/officeDocument/2006/relationships/image" Target="../media/image63.jpeg"/><Relationship Id="rId38" Type="http://schemas.openxmlformats.org/officeDocument/2006/relationships/image" Target="../media/image68.jpeg"/><Relationship Id="rId46" Type="http://schemas.openxmlformats.org/officeDocument/2006/relationships/image" Target="../media/image76.jpeg"/><Relationship Id="rId20" Type="http://schemas.openxmlformats.org/officeDocument/2006/relationships/image" Target="../media/image50.jpeg"/><Relationship Id="rId41"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12.jpeg"/></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14.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lib.fifedu.com/"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0" descr="Button[Arrow] PS">
            <a:hlinkClick r:id="" action="ppaction://noaction">
              <a:snd r:embed="rId3" name="Door1Opn.wav"/>
            </a:hlinkClick>
          </p:cNvPr>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5753895" y="3148807"/>
            <a:ext cx="684212" cy="560388"/>
          </a:xfrm>
          <a:prstGeom prst="rect">
            <a:avLst/>
          </a:prstGeom>
          <a:noFill/>
          <a:ln>
            <a:noFill/>
          </a:ln>
          <a:extLst>
            <a:ext uri="{909E8E84-426E-40DD-AFC4-6F175D3DCCD1}">
              <a14:hiddenFill xmlns:a14="http://schemas.microsoft.com/office/drawing/2010/main">
                <a:solidFill>
                  <a:srgbClr val="5F5F5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30" name="Picture 9" descr="Button[Arrow] PS">
            <a:hlinkClick r:id="" action="ppaction://noaction">
              <a:snd r:embed="rId3" name="Door1Opn.wav"/>
            </a:hlinkClick>
          </p:cNvPr>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5753895" y="3148808"/>
            <a:ext cx="684212" cy="560387"/>
          </a:xfrm>
          <a:prstGeom prst="rect">
            <a:avLst/>
          </a:prstGeom>
          <a:noFill/>
          <a:ln>
            <a:noFill/>
          </a:ln>
          <a:extLst>
            <a:ext uri="{909E8E84-426E-40DD-AFC4-6F175D3DCCD1}">
              <a14:hiddenFill xmlns:a14="http://schemas.microsoft.com/office/drawing/2010/main">
                <a:solidFill>
                  <a:srgbClr val="5F5F5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31" name="任意多边形 34"/>
          <p:cNvSpPr/>
          <p:nvPr/>
        </p:nvSpPr>
        <p:spPr>
          <a:xfrm>
            <a:off x="-13546" y="1937178"/>
            <a:ext cx="7618868" cy="3034615"/>
          </a:xfrm>
          <a:custGeom>
            <a:avLst/>
            <a:gdLst>
              <a:gd name="connsiteX0" fmla="*/ 0 w 5740400"/>
              <a:gd name="connsiteY0" fmla="*/ 2273525 h 2332711"/>
              <a:gd name="connsiteX1" fmla="*/ 2092960 w 5740400"/>
              <a:gd name="connsiteY1" fmla="*/ 2110965 h 2332711"/>
              <a:gd name="connsiteX2" fmla="*/ 3616960 w 5740400"/>
              <a:gd name="connsiteY2" fmla="*/ 475205 h 2332711"/>
              <a:gd name="connsiteX3" fmla="*/ 4622800 w 5740400"/>
              <a:gd name="connsiteY3" fmla="*/ 28165 h 2332711"/>
              <a:gd name="connsiteX4" fmla="*/ 5740400 w 5740400"/>
              <a:gd name="connsiteY4" fmla="*/ 1115285 h 2332711"/>
              <a:gd name="connsiteX0" fmla="*/ 0 w 5740400"/>
              <a:gd name="connsiteY0" fmla="*/ 2273525 h 2332711"/>
              <a:gd name="connsiteX1" fmla="*/ 2092960 w 5740400"/>
              <a:gd name="connsiteY1" fmla="*/ 2110965 h 2332711"/>
              <a:gd name="connsiteX2" fmla="*/ 3616960 w 5740400"/>
              <a:gd name="connsiteY2" fmla="*/ 475205 h 2332711"/>
              <a:gd name="connsiteX3" fmla="*/ 4622800 w 5740400"/>
              <a:gd name="connsiteY3" fmla="*/ 28165 h 2332711"/>
              <a:gd name="connsiteX4" fmla="*/ 5740400 w 5740400"/>
              <a:gd name="connsiteY4" fmla="*/ 1115285 h 2332711"/>
              <a:gd name="connsiteX0" fmla="*/ 0 w 5740400"/>
              <a:gd name="connsiteY0" fmla="*/ 2259610 h 2318796"/>
              <a:gd name="connsiteX1" fmla="*/ 2092960 w 5740400"/>
              <a:gd name="connsiteY1" fmla="*/ 2097050 h 2318796"/>
              <a:gd name="connsiteX2" fmla="*/ 3616960 w 5740400"/>
              <a:gd name="connsiteY2" fmla="*/ 461290 h 2318796"/>
              <a:gd name="connsiteX3" fmla="*/ 4622800 w 5740400"/>
              <a:gd name="connsiteY3" fmla="*/ 14250 h 2318796"/>
              <a:gd name="connsiteX4" fmla="*/ 5740400 w 5740400"/>
              <a:gd name="connsiteY4" fmla="*/ 1101370 h 2318796"/>
              <a:gd name="connsiteX0" fmla="*/ 0 w 5740400"/>
              <a:gd name="connsiteY0" fmla="*/ 2259610 h 2318796"/>
              <a:gd name="connsiteX1" fmla="*/ 2092960 w 5740400"/>
              <a:gd name="connsiteY1" fmla="*/ 2097050 h 2318796"/>
              <a:gd name="connsiteX2" fmla="*/ 3616960 w 5740400"/>
              <a:gd name="connsiteY2" fmla="*/ 461290 h 2318796"/>
              <a:gd name="connsiteX3" fmla="*/ 4622800 w 5740400"/>
              <a:gd name="connsiteY3" fmla="*/ 14250 h 2318796"/>
              <a:gd name="connsiteX4" fmla="*/ 5740400 w 5740400"/>
              <a:gd name="connsiteY4" fmla="*/ 1101370 h 2318796"/>
              <a:gd name="connsiteX0" fmla="*/ 0 w 5740400"/>
              <a:gd name="connsiteY0" fmla="*/ 2261417 h 2320603"/>
              <a:gd name="connsiteX1" fmla="*/ 2092960 w 5740400"/>
              <a:gd name="connsiteY1" fmla="*/ 2098857 h 2320603"/>
              <a:gd name="connsiteX2" fmla="*/ 3616960 w 5740400"/>
              <a:gd name="connsiteY2" fmla="*/ 463097 h 2320603"/>
              <a:gd name="connsiteX3" fmla="*/ 4622800 w 5740400"/>
              <a:gd name="connsiteY3" fmla="*/ 16057 h 2320603"/>
              <a:gd name="connsiteX4" fmla="*/ 5740400 w 5740400"/>
              <a:gd name="connsiteY4" fmla="*/ 1103177 h 2320603"/>
              <a:gd name="connsiteX0" fmla="*/ 0 w 5740400"/>
              <a:gd name="connsiteY0" fmla="*/ 2245392 h 2304578"/>
              <a:gd name="connsiteX1" fmla="*/ 2092960 w 5740400"/>
              <a:gd name="connsiteY1" fmla="*/ 2082832 h 2304578"/>
              <a:gd name="connsiteX2" fmla="*/ 3616960 w 5740400"/>
              <a:gd name="connsiteY2" fmla="*/ 447072 h 2304578"/>
              <a:gd name="connsiteX3" fmla="*/ 4622800 w 5740400"/>
              <a:gd name="connsiteY3" fmla="*/ 32 h 2304578"/>
              <a:gd name="connsiteX4" fmla="*/ 5740400 w 5740400"/>
              <a:gd name="connsiteY4" fmla="*/ 1087152 h 2304578"/>
              <a:gd name="connsiteX0" fmla="*/ 0 w 5740400"/>
              <a:gd name="connsiteY0" fmla="*/ 2247669 h 2306855"/>
              <a:gd name="connsiteX1" fmla="*/ 2092960 w 5740400"/>
              <a:gd name="connsiteY1" fmla="*/ 2085109 h 2306855"/>
              <a:gd name="connsiteX2" fmla="*/ 3616960 w 5740400"/>
              <a:gd name="connsiteY2" fmla="*/ 449349 h 2306855"/>
              <a:gd name="connsiteX3" fmla="*/ 4622800 w 5740400"/>
              <a:gd name="connsiteY3" fmla="*/ 2309 h 2306855"/>
              <a:gd name="connsiteX4" fmla="*/ 5740400 w 5740400"/>
              <a:gd name="connsiteY4" fmla="*/ 1089429 h 2306855"/>
              <a:gd name="connsiteX0" fmla="*/ 0 w 5740400"/>
              <a:gd name="connsiteY0" fmla="*/ 2247669 h 2306855"/>
              <a:gd name="connsiteX1" fmla="*/ 2092960 w 5740400"/>
              <a:gd name="connsiteY1" fmla="*/ 2085109 h 2306855"/>
              <a:gd name="connsiteX2" fmla="*/ 3616960 w 5740400"/>
              <a:gd name="connsiteY2" fmla="*/ 449349 h 2306855"/>
              <a:gd name="connsiteX3" fmla="*/ 4622800 w 5740400"/>
              <a:gd name="connsiteY3" fmla="*/ 2309 h 2306855"/>
              <a:gd name="connsiteX4" fmla="*/ 5740400 w 5740400"/>
              <a:gd name="connsiteY4" fmla="*/ 1089429 h 2306855"/>
              <a:gd name="connsiteX0" fmla="*/ 0 w 5740400"/>
              <a:gd name="connsiteY0" fmla="*/ 2245849 h 2273879"/>
              <a:gd name="connsiteX1" fmla="*/ 2092960 w 5740400"/>
              <a:gd name="connsiteY1" fmla="*/ 2083289 h 2273879"/>
              <a:gd name="connsiteX2" fmla="*/ 3464560 w 5740400"/>
              <a:gd name="connsiteY2" fmla="*/ 1209529 h 2273879"/>
              <a:gd name="connsiteX3" fmla="*/ 4622800 w 5740400"/>
              <a:gd name="connsiteY3" fmla="*/ 489 h 2273879"/>
              <a:gd name="connsiteX4" fmla="*/ 5740400 w 5740400"/>
              <a:gd name="connsiteY4" fmla="*/ 1087609 h 2273879"/>
              <a:gd name="connsiteX0" fmla="*/ 0 w 5740400"/>
              <a:gd name="connsiteY0" fmla="*/ 2245849 h 2273879"/>
              <a:gd name="connsiteX1" fmla="*/ 2092960 w 5740400"/>
              <a:gd name="connsiteY1" fmla="*/ 2083289 h 2273879"/>
              <a:gd name="connsiteX2" fmla="*/ 3464560 w 5740400"/>
              <a:gd name="connsiteY2" fmla="*/ 1209529 h 2273879"/>
              <a:gd name="connsiteX3" fmla="*/ 4622800 w 5740400"/>
              <a:gd name="connsiteY3" fmla="*/ 489 h 2273879"/>
              <a:gd name="connsiteX4" fmla="*/ 5740400 w 5740400"/>
              <a:gd name="connsiteY4" fmla="*/ 1087609 h 2273879"/>
              <a:gd name="connsiteX0" fmla="*/ 0 w 5740400"/>
              <a:gd name="connsiteY0" fmla="*/ 2245640 h 2273670"/>
              <a:gd name="connsiteX1" fmla="*/ 2092960 w 5740400"/>
              <a:gd name="connsiteY1" fmla="*/ 2083080 h 2273670"/>
              <a:gd name="connsiteX2" fmla="*/ 3464560 w 5740400"/>
              <a:gd name="connsiteY2" fmla="*/ 1209320 h 2273670"/>
              <a:gd name="connsiteX3" fmla="*/ 4622800 w 5740400"/>
              <a:gd name="connsiteY3" fmla="*/ 280 h 2273670"/>
              <a:gd name="connsiteX4" fmla="*/ 5740400 w 5740400"/>
              <a:gd name="connsiteY4" fmla="*/ 1087400 h 2273670"/>
              <a:gd name="connsiteX0" fmla="*/ 0 w 5740400"/>
              <a:gd name="connsiteY0" fmla="*/ 2336201 h 2392469"/>
              <a:gd name="connsiteX1" fmla="*/ 2092960 w 5740400"/>
              <a:gd name="connsiteY1" fmla="*/ 2173641 h 2392469"/>
              <a:gd name="connsiteX2" fmla="*/ 3627120 w 5740400"/>
              <a:gd name="connsiteY2" fmla="*/ 593761 h 2392469"/>
              <a:gd name="connsiteX3" fmla="*/ 4622800 w 5740400"/>
              <a:gd name="connsiteY3" fmla="*/ 90841 h 2392469"/>
              <a:gd name="connsiteX4" fmla="*/ 5740400 w 5740400"/>
              <a:gd name="connsiteY4" fmla="*/ 1177961 h 2392469"/>
              <a:gd name="connsiteX0" fmla="*/ 0 w 5740400"/>
              <a:gd name="connsiteY0" fmla="*/ 2418729 h 2483975"/>
              <a:gd name="connsiteX1" fmla="*/ 2092960 w 5740400"/>
              <a:gd name="connsiteY1" fmla="*/ 2256169 h 2483975"/>
              <a:gd name="connsiteX2" fmla="*/ 3754120 w 5740400"/>
              <a:gd name="connsiteY2" fmla="*/ 508649 h 2483975"/>
              <a:gd name="connsiteX3" fmla="*/ 4622800 w 5740400"/>
              <a:gd name="connsiteY3" fmla="*/ 173369 h 2483975"/>
              <a:gd name="connsiteX4" fmla="*/ 5740400 w 5740400"/>
              <a:gd name="connsiteY4" fmla="*/ 1260489 h 2483975"/>
              <a:gd name="connsiteX0" fmla="*/ 0 w 5740400"/>
              <a:gd name="connsiteY0" fmla="*/ 2411206 h 2476452"/>
              <a:gd name="connsiteX1" fmla="*/ 2092960 w 5740400"/>
              <a:gd name="connsiteY1" fmla="*/ 2248646 h 2476452"/>
              <a:gd name="connsiteX2" fmla="*/ 3754120 w 5740400"/>
              <a:gd name="connsiteY2" fmla="*/ 501126 h 2476452"/>
              <a:gd name="connsiteX3" fmla="*/ 4622800 w 5740400"/>
              <a:gd name="connsiteY3" fmla="*/ 165846 h 2476452"/>
              <a:gd name="connsiteX4" fmla="*/ 5740400 w 5740400"/>
              <a:gd name="connsiteY4" fmla="*/ 1252966 h 2476452"/>
              <a:gd name="connsiteX0" fmla="*/ 0 w 5740400"/>
              <a:gd name="connsiteY0" fmla="*/ 2274748 h 2339994"/>
              <a:gd name="connsiteX1" fmla="*/ 2092960 w 5740400"/>
              <a:gd name="connsiteY1" fmla="*/ 2112188 h 2339994"/>
              <a:gd name="connsiteX2" fmla="*/ 3754120 w 5740400"/>
              <a:gd name="connsiteY2" fmla="*/ 364668 h 2339994"/>
              <a:gd name="connsiteX3" fmla="*/ 4622800 w 5740400"/>
              <a:gd name="connsiteY3" fmla="*/ 29388 h 2339994"/>
              <a:gd name="connsiteX4" fmla="*/ 5740400 w 5740400"/>
              <a:gd name="connsiteY4" fmla="*/ 1116508 h 2339994"/>
              <a:gd name="connsiteX0" fmla="*/ 0 w 5740400"/>
              <a:gd name="connsiteY0" fmla="*/ 2275797 h 2341043"/>
              <a:gd name="connsiteX1" fmla="*/ 2092960 w 5740400"/>
              <a:gd name="connsiteY1" fmla="*/ 2113237 h 2341043"/>
              <a:gd name="connsiteX2" fmla="*/ 3754120 w 5740400"/>
              <a:gd name="connsiteY2" fmla="*/ 365717 h 2341043"/>
              <a:gd name="connsiteX3" fmla="*/ 4622800 w 5740400"/>
              <a:gd name="connsiteY3" fmla="*/ 30437 h 2341043"/>
              <a:gd name="connsiteX4" fmla="*/ 5740400 w 5740400"/>
              <a:gd name="connsiteY4" fmla="*/ 1117557 h 2341043"/>
              <a:gd name="connsiteX0" fmla="*/ 0 w 5740400"/>
              <a:gd name="connsiteY0" fmla="*/ 2247781 h 2313027"/>
              <a:gd name="connsiteX1" fmla="*/ 2092960 w 5740400"/>
              <a:gd name="connsiteY1" fmla="*/ 2085221 h 2313027"/>
              <a:gd name="connsiteX2" fmla="*/ 3754120 w 5740400"/>
              <a:gd name="connsiteY2" fmla="*/ 337701 h 2313027"/>
              <a:gd name="connsiteX3" fmla="*/ 4622800 w 5740400"/>
              <a:gd name="connsiteY3" fmla="*/ 2421 h 2313027"/>
              <a:gd name="connsiteX4" fmla="*/ 5740400 w 5740400"/>
              <a:gd name="connsiteY4" fmla="*/ 1089541 h 2313027"/>
              <a:gd name="connsiteX0" fmla="*/ 0 w 5740400"/>
              <a:gd name="connsiteY0" fmla="*/ 2247554 h 2312800"/>
              <a:gd name="connsiteX1" fmla="*/ 2092960 w 5740400"/>
              <a:gd name="connsiteY1" fmla="*/ 2084994 h 2312800"/>
              <a:gd name="connsiteX2" fmla="*/ 3754120 w 5740400"/>
              <a:gd name="connsiteY2" fmla="*/ 337474 h 2312800"/>
              <a:gd name="connsiteX3" fmla="*/ 4622800 w 5740400"/>
              <a:gd name="connsiteY3" fmla="*/ 2194 h 2312800"/>
              <a:gd name="connsiteX4" fmla="*/ 5740400 w 5740400"/>
              <a:gd name="connsiteY4" fmla="*/ 1089314 h 2312800"/>
              <a:gd name="connsiteX0" fmla="*/ 0 w 5740400"/>
              <a:gd name="connsiteY0" fmla="*/ 2249736 h 2258177"/>
              <a:gd name="connsiteX1" fmla="*/ 2077720 w 5740400"/>
              <a:gd name="connsiteY1" fmla="*/ 1637596 h 2258177"/>
              <a:gd name="connsiteX2" fmla="*/ 3754120 w 5740400"/>
              <a:gd name="connsiteY2" fmla="*/ 339656 h 2258177"/>
              <a:gd name="connsiteX3" fmla="*/ 4622800 w 5740400"/>
              <a:gd name="connsiteY3" fmla="*/ 4376 h 2258177"/>
              <a:gd name="connsiteX4" fmla="*/ 5740400 w 5740400"/>
              <a:gd name="connsiteY4" fmla="*/ 1091496 h 2258177"/>
              <a:gd name="connsiteX0" fmla="*/ 0 w 5740400"/>
              <a:gd name="connsiteY0" fmla="*/ 2250597 h 2262943"/>
              <a:gd name="connsiteX1" fmla="*/ 2123440 w 5740400"/>
              <a:gd name="connsiteY1" fmla="*/ 1775617 h 2262943"/>
              <a:gd name="connsiteX2" fmla="*/ 3754120 w 5740400"/>
              <a:gd name="connsiteY2" fmla="*/ 340517 h 2262943"/>
              <a:gd name="connsiteX3" fmla="*/ 4622800 w 5740400"/>
              <a:gd name="connsiteY3" fmla="*/ 5237 h 2262943"/>
              <a:gd name="connsiteX4" fmla="*/ 5740400 w 5740400"/>
              <a:gd name="connsiteY4" fmla="*/ 1092357 h 2262943"/>
              <a:gd name="connsiteX0" fmla="*/ 0 w 5740400"/>
              <a:gd name="connsiteY0" fmla="*/ 2250597 h 2281198"/>
              <a:gd name="connsiteX1" fmla="*/ 2123440 w 5740400"/>
              <a:gd name="connsiteY1" fmla="*/ 1775617 h 2281198"/>
              <a:gd name="connsiteX2" fmla="*/ 3754120 w 5740400"/>
              <a:gd name="connsiteY2" fmla="*/ 340517 h 2281198"/>
              <a:gd name="connsiteX3" fmla="*/ 4622800 w 5740400"/>
              <a:gd name="connsiteY3" fmla="*/ 5237 h 2281198"/>
              <a:gd name="connsiteX4" fmla="*/ 5740400 w 5740400"/>
              <a:gd name="connsiteY4" fmla="*/ 1092357 h 2281198"/>
              <a:gd name="connsiteX0" fmla="*/ 0 w 5740400"/>
              <a:gd name="connsiteY0" fmla="*/ 2250597 h 2281198"/>
              <a:gd name="connsiteX1" fmla="*/ 2123440 w 5740400"/>
              <a:gd name="connsiteY1" fmla="*/ 1775617 h 2281198"/>
              <a:gd name="connsiteX2" fmla="*/ 3754120 w 5740400"/>
              <a:gd name="connsiteY2" fmla="*/ 340517 h 2281198"/>
              <a:gd name="connsiteX3" fmla="*/ 4622800 w 5740400"/>
              <a:gd name="connsiteY3" fmla="*/ 5237 h 2281198"/>
              <a:gd name="connsiteX4" fmla="*/ 5740400 w 5740400"/>
              <a:gd name="connsiteY4" fmla="*/ 1092357 h 2281198"/>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1014"/>
              <a:gd name="connsiteY0" fmla="*/ 2245360 h 2275961"/>
              <a:gd name="connsiteX1" fmla="*/ 2123440 w 5741014"/>
              <a:gd name="connsiteY1" fmla="*/ 1770380 h 2275961"/>
              <a:gd name="connsiteX2" fmla="*/ 3754120 w 5741014"/>
              <a:gd name="connsiteY2" fmla="*/ 335280 h 2275961"/>
              <a:gd name="connsiteX3" fmla="*/ 4622800 w 5741014"/>
              <a:gd name="connsiteY3" fmla="*/ 0 h 2275961"/>
              <a:gd name="connsiteX4" fmla="*/ 5740400 w 5741014"/>
              <a:gd name="connsiteY4" fmla="*/ 1087120 h 2275961"/>
              <a:gd name="connsiteX0" fmla="*/ 0 w 5714151"/>
              <a:gd name="connsiteY0" fmla="*/ 2245360 h 2275961"/>
              <a:gd name="connsiteX1" fmla="*/ 2123440 w 5714151"/>
              <a:gd name="connsiteY1" fmla="*/ 1770380 h 2275961"/>
              <a:gd name="connsiteX2" fmla="*/ 3754120 w 5714151"/>
              <a:gd name="connsiteY2" fmla="*/ 335280 h 2275961"/>
              <a:gd name="connsiteX3" fmla="*/ 4622800 w 5714151"/>
              <a:gd name="connsiteY3" fmla="*/ 0 h 2275961"/>
              <a:gd name="connsiteX4" fmla="*/ 5713506 w 5714151"/>
              <a:gd name="connsiteY4" fmla="*/ 1105050 h 2275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151" h="2275961">
                <a:moveTo>
                  <a:pt x="0" y="2245360"/>
                </a:moveTo>
                <a:cubicBezTo>
                  <a:pt x="745066" y="2313940"/>
                  <a:pt x="1383453" y="2309707"/>
                  <a:pt x="2123440" y="1770380"/>
                </a:cubicBezTo>
                <a:cubicBezTo>
                  <a:pt x="2863427" y="1231053"/>
                  <a:pt x="3337560" y="660823"/>
                  <a:pt x="3754120" y="335280"/>
                </a:cubicBezTo>
                <a:cubicBezTo>
                  <a:pt x="4170680" y="9737"/>
                  <a:pt x="4383193" y="4233"/>
                  <a:pt x="4622800" y="0"/>
                </a:cubicBezTo>
                <a:cubicBezTo>
                  <a:pt x="5212927" y="26247"/>
                  <a:pt x="5735071" y="543113"/>
                  <a:pt x="5713506" y="1105050"/>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zh-CN" altLang="en-US" sz="3200">
              <a:solidFill>
                <a:prstClr val="white"/>
              </a:solidFill>
            </a:endParaRPr>
          </a:p>
        </p:txBody>
      </p:sp>
      <p:sp>
        <p:nvSpPr>
          <p:cNvPr id="32" name="任意多边形 35"/>
          <p:cNvSpPr/>
          <p:nvPr/>
        </p:nvSpPr>
        <p:spPr>
          <a:xfrm>
            <a:off x="18728" y="1929319"/>
            <a:ext cx="7618853" cy="3124700"/>
          </a:xfrm>
          <a:custGeom>
            <a:avLst/>
            <a:gdLst>
              <a:gd name="connsiteX0" fmla="*/ 0 w 5740400"/>
              <a:gd name="connsiteY0" fmla="*/ 2273525 h 2332711"/>
              <a:gd name="connsiteX1" fmla="*/ 2092960 w 5740400"/>
              <a:gd name="connsiteY1" fmla="*/ 2110965 h 2332711"/>
              <a:gd name="connsiteX2" fmla="*/ 3616960 w 5740400"/>
              <a:gd name="connsiteY2" fmla="*/ 475205 h 2332711"/>
              <a:gd name="connsiteX3" fmla="*/ 4622800 w 5740400"/>
              <a:gd name="connsiteY3" fmla="*/ 28165 h 2332711"/>
              <a:gd name="connsiteX4" fmla="*/ 5740400 w 5740400"/>
              <a:gd name="connsiteY4" fmla="*/ 1115285 h 2332711"/>
              <a:gd name="connsiteX0" fmla="*/ 0 w 5740400"/>
              <a:gd name="connsiteY0" fmla="*/ 2273525 h 2332711"/>
              <a:gd name="connsiteX1" fmla="*/ 2092960 w 5740400"/>
              <a:gd name="connsiteY1" fmla="*/ 2110965 h 2332711"/>
              <a:gd name="connsiteX2" fmla="*/ 3616960 w 5740400"/>
              <a:gd name="connsiteY2" fmla="*/ 475205 h 2332711"/>
              <a:gd name="connsiteX3" fmla="*/ 4622800 w 5740400"/>
              <a:gd name="connsiteY3" fmla="*/ 28165 h 2332711"/>
              <a:gd name="connsiteX4" fmla="*/ 5740400 w 5740400"/>
              <a:gd name="connsiteY4" fmla="*/ 1115285 h 2332711"/>
              <a:gd name="connsiteX0" fmla="*/ 0 w 5740400"/>
              <a:gd name="connsiteY0" fmla="*/ 2259610 h 2318796"/>
              <a:gd name="connsiteX1" fmla="*/ 2092960 w 5740400"/>
              <a:gd name="connsiteY1" fmla="*/ 2097050 h 2318796"/>
              <a:gd name="connsiteX2" fmla="*/ 3616960 w 5740400"/>
              <a:gd name="connsiteY2" fmla="*/ 461290 h 2318796"/>
              <a:gd name="connsiteX3" fmla="*/ 4622800 w 5740400"/>
              <a:gd name="connsiteY3" fmla="*/ 14250 h 2318796"/>
              <a:gd name="connsiteX4" fmla="*/ 5740400 w 5740400"/>
              <a:gd name="connsiteY4" fmla="*/ 1101370 h 2318796"/>
              <a:gd name="connsiteX0" fmla="*/ 0 w 5740400"/>
              <a:gd name="connsiteY0" fmla="*/ 2259610 h 2318796"/>
              <a:gd name="connsiteX1" fmla="*/ 2092960 w 5740400"/>
              <a:gd name="connsiteY1" fmla="*/ 2097050 h 2318796"/>
              <a:gd name="connsiteX2" fmla="*/ 3616960 w 5740400"/>
              <a:gd name="connsiteY2" fmla="*/ 461290 h 2318796"/>
              <a:gd name="connsiteX3" fmla="*/ 4622800 w 5740400"/>
              <a:gd name="connsiteY3" fmla="*/ 14250 h 2318796"/>
              <a:gd name="connsiteX4" fmla="*/ 5740400 w 5740400"/>
              <a:gd name="connsiteY4" fmla="*/ 1101370 h 2318796"/>
              <a:gd name="connsiteX0" fmla="*/ 0 w 5740400"/>
              <a:gd name="connsiteY0" fmla="*/ 2261417 h 2320603"/>
              <a:gd name="connsiteX1" fmla="*/ 2092960 w 5740400"/>
              <a:gd name="connsiteY1" fmla="*/ 2098857 h 2320603"/>
              <a:gd name="connsiteX2" fmla="*/ 3616960 w 5740400"/>
              <a:gd name="connsiteY2" fmla="*/ 463097 h 2320603"/>
              <a:gd name="connsiteX3" fmla="*/ 4622800 w 5740400"/>
              <a:gd name="connsiteY3" fmla="*/ 16057 h 2320603"/>
              <a:gd name="connsiteX4" fmla="*/ 5740400 w 5740400"/>
              <a:gd name="connsiteY4" fmla="*/ 1103177 h 2320603"/>
              <a:gd name="connsiteX0" fmla="*/ 0 w 5740400"/>
              <a:gd name="connsiteY0" fmla="*/ 2245392 h 2304578"/>
              <a:gd name="connsiteX1" fmla="*/ 2092960 w 5740400"/>
              <a:gd name="connsiteY1" fmla="*/ 2082832 h 2304578"/>
              <a:gd name="connsiteX2" fmla="*/ 3616960 w 5740400"/>
              <a:gd name="connsiteY2" fmla="*/ 447072 h 2304578"/>
              <a:gd name="connsiteX3" fmla="*/ 4622800 w 5740400"/>
              <a:gd name="connsiteY3" fmla="*/ 32 h 2304578"/>
              <a:gd name="connsiteX4" fmla="*/ 5740400 w 5740400"/>
              <a:gd name="connsiteY4" fmla="*/ 1087152 h 2304578"/>
              <a:gd name="connsiteX0" fmla="*/ 0 w 5740400"/>
              <a:gd name="connsiteY0" fmla="*/ 2247669 h 2306855"/>
              <a:gd name="connsiteX1" fmla="*/ 2092960 w 5740400"/>
              <a:gd name="connsiteY1" fmla="*/ 2085109 h 2306855"/>
              <a:gd name="connsiteX2" fmla="*/ 3616960 w 5740400"/>
              <a:gd name="connsiteY2" fmla="*/ 449349 h 2306855"/>
              <a:gd name="connsiteX3" fmla="*/ 4622800 w 5740400"/>
              <a:gd name="connsiteY3" fmla="*/ 2309 h 2306855"/>
              <a:gd name="connsiteX4" fmla="*/ 5740400 w 5740400"/>
              <a:gd name="connsiteY4" fmla="*/ 1089429 h 2306855"/>
              <a:gd name="connsiteX0" fmla="*/ 0 w 5740400"/>
              <a:gd name="connsiteY0" fmla="*/ 2247669 h 2306855"/>
              <a:gd name="connsiteX1" fmla="*/ 2092960 w 5740400"/>
              <a:gd name="connsiteY1" fmla="*/ 2085109 h 2306855"/>
              <a:gd name="connsiteX2" fmla="*/ 3616960 w 5740400"/>
              <a:gd name="connsiteY2" fmla="*/ 449349 h 2306855"/>
              <a:gd name="connsiteX3" fmla="*/ 4622800 w 5740400"/>
              <a:gd name="connsiteY3" fmla="*/ 2309 h 2306855"/>
              <a:gd name="connsiteX4" fmla="*/ 5740400 w 5740400"/>
              <a:gd name="connsiteY4" fmla="*/ 1089429 h 2306855"/>
              <a:gd name="connsiteX0" fmla="*/ 0 w 5740400"/>
              <a:gd name="connsiteY0" fmla="*/ 2245849 h 2273879"/>
              <a:gd name="connsiteX1" fmla="*/ 2092960 w 5740400"/>
              <a:gd name="connsiteY1" fmla="*/ 2083289 h 2273879"/>
              <a:gd name="connsiteX2" fmla="*/ 3464560 w 5740400"/>
              <a:gd name="connsiteY2" fmla="*/ 1209529 h 2273879"/>
              <a:gd name="connsiteX3" fmla="*/ 4622800 w 5740400"/>
              <a:gd name="connsiteY3" fmla="*/ 489 h 2273879"/>
              <a:gd name="connsiteX4" fmla="*/ 5740400 w 5740400"/>
              <a:gd name="connsiteY4" fmla="*/ 1087609 h 2273879"/>
              <a:gd name="connsiteX0" fmla="*/ 0 w 5740400"/>
              <a:gd name="connsiteY0" fmla="*/ 2245849 h 2273879"/>
              <a:gd name="connsiteX1" fmla="*/ 2092960 w 5740400"/>
              <a:gd name="connsiteY1" fmla="*/ 2083289 h 2273879"/>
              <a:gd name="connsiteX2" fmla="*/ 3464560 w 5740400"/>
              <a:gd name="connsiteY2" fmla="*/ 1209529 h 2273879"/>
              <a:gd name="connsiteX3" fmla="*/ 4622800 w 5740400"/>
              <a:gd name="connsiteY3" fmla="*/ 489 h 2273879"/>
              <a:gd name="connsiteX4" fmla="*/ 5740400 w 5740400"/>
              <a:gd name="connsiteY4" fmla="*/ 1087609 h 2273879"/>
              <a:gd name="connsiteX0" fmla="*/ 0 w 5740400"/>
              <a:gd name="connsiteY0" fmla="*/ 2245640 h 2273670"/>
              <a:gd name="connsiteX1" fmla="*/ 2092960 w 5740400"/>
              <a:gd name="connsiteY1" fmla="*/ 2083080 h 2273670"/>
              <a:gd name="connsiteX2" fmla="*/ 3464560 w 5740400"/>
              <a:gd name="connsiteY2" fmla="*/ 1209320 h 2273670"/>
              <a:gd name="connsiteX3" fmla="*/ 4622800 w 5740400"/>
              <a:gd name="connsiteY3" fmla="*/ 280 h 2273670"/>
              <a:gd name="connsiteX4" fmla="*/ 5740400 w 5740400"/>
              <a:gd name="connsiteY4" fmla="*/ 1087400 h 2273670"/>
              <a:gd name="connsiteX0" fmla="*/ 0 w 5740400"/>
              <a:gd name="connsiteY0" fmla="*/ 2336201 h 2392469"/>
              <a:gd name="connsiteX1" fmla="*/ 2092960 w 5740400"/>
              <a:gd name="connsiteY1" fmla="*/ 2173641 h 2392469"/>
              <a:gd name="connsiteX2" fmla="*/ 3627120 w 5740400"/>
              <a:gd name="connsiteY2" fmla="*/ 593761 h 2392469"/>
              <a:gd name="connsiteX3" fmla="*/ 4622800 w 5740400"/>
              <a:gd name="connsiteY3" fmla="*/ 90841 h 2392469"/>
              <a:gd name="connsiteX4" fmla="*/ 5740400 w 5740400"/>
              <a:gd name="connsiteY4" fmla="*/ 1177961 h 2392469"/>
              <a:gd name="connsiteX0" fmla="*/ 0 w 5740400"/>
              <a:gd name="connsiteY0" fmla="*/ 2418729 h 2483975"/>
              <a:gd name="connsiteX1" fmla="*/ 2092960 w 5740400"/>
              <a:gd name="connsiteY1" fmla="*/ 2256169 h 2483975"/>
              <a:gd name="connsiteX2" fmla="*/ 3754120 w 5740400"/>
              <a:gd name="connsiteY2" fmla="*/ 508649 h 2483975"/>
              <a:gd name="connsiteX3" fmla="*/ 4622800 w 5740400"/>
              <a:gd name="connsiteY3" fmla="*/ 173369 h 2483975"/>
              <a:gd name="connsiteX4" fmla="*/ 5740400 w 5740400"/>
              <a:gd name="connsiteY4" fmla="*/ 1260489 h 2483975"/>
              <a:gd name="connsiteX0" fmla="*/ 0 w 5740400"/>
              <a:gd name="connsiteY0" fmla="*/ 2411206 h 2476452"/>
              <a:gd name="connsiteX1" fmla="*/ 2092960 w 5740400"/>
              <a:gd name="connsiteY1" fmla="*/ 2248646 h 2476452"/>
              <a:gd name="connsiteX2" fmla="*/ 3754120 w 5740400"/>
              <a:gd name="connsiteY2" fmla="*/ 501126 h 2476452"/>
              <a:gd name="connsiteX3" fmla="*/ 4622800 w 5740400"/>
              <a:gd name="connsiteY3" fmla="*/ 165846 h 2476452"/>
              <a:gd name="connsiteX4" fmla="*/ 5740400 w 5740400"/>
              <a:gd name="connsiteY4" fmla="*/ 1252966 h 2476452"/>
              <a:gd name="connsiteX0" fmla="*/ 0 w 5740400"/>
              <a:gd name="connsiteY0" fmla="*/ 2274748 h 2339994"/>
              <a:gd name="connsiteX1" fmla="*/ 2092960 w 5740400"/>
              <a:gd name="connsiteY1" fmla="*/ 2112188 h 2339994"/>
              <a:gd name="connsiteX2" fmla="*/ 3754120 w 5740400"/>
              <a:gd name="connsiteY2" fmla="*/ 364668 h 2339994"/>
              <a:gd name="connsiteX3" fmla="*/ 4622800 w 5740400"/>
              <a:gd name="connsiteY3" fmla="*/ 29388 h 2339994"/>
              <a:gd name="connsiteX4" fmla="*/ 5740400 w 5740400"/>
              <a:gd name="connsiteY4" fmla="*/ 1116508 h 2339994"/>
              <a:gd name="connsiteX0" fmla="*/ 0 w 5740400"/>
              <a:gd name="connsiteY0" fmla="*/ 2275797 h 2341043"/>
              <a:gd name="connsiteX1" fmla="*/ 2092960 w 5740400"/>
              <a:gd name="connsiteY1" fmla="*/ 2113237 h 2341043"/>
              <a:gd name="connsiteX2" fmla="*/ 3754120 w 5740400"/>
              <a:gd name="connsiteY2" fmla="*/ 365717 h 2341043"/>
              <a:gd name="connsiteX3" fmla="*/ 4622800 w 5740400"/>
              <a:gd name="connsiteY3" fmla="*/ 30437 h 2341043"/>
              <a:gd name="connsiteX4" fmla="*/ 5740400 w 5740400"/>
              <a:gd name="connsiteY4" fmla="*/ 1117557 h 2341043"/>
              <a:gd name="connsiteX0" fmla="*/ 0 w 5740400"/>
              <a:gd name="connsiteY0" fmla="*/ 2247781 h 2313027"/>
              <a:gd name="connsiteX1" fmla="*/ 2092960 w 5740400"/>
              <a:gd name="connsiteY1" fmla="*/ 2085221 h 2313027"/>
              <a:gd name="connsiteX2" fmla="*/ 3754120 w 5740400"/>
              <a:gd name="connsiteY2" fmla="*/ 337701 h 2313027"/>
              <a:gd name="connsiteX3" fmla="*/ 4622800 w 5740400"/>
              <a:gd name="connsiteY3" fmla="*/ 2421 h 2313027"/>
              <a:gd name="connsiteX4" fmla="*/ 5740400 w 5740400"/>
              <a:gd name="connsiteY4" fmla="*/ 1089541 h 2313027"/>
              <a:gd name="connsiteX0" fmla="*/ 0 w 5740400"/>
              <a:gd name="connsiteY0" fmla="*/ 2247554 h 2312800"/>
              <a:gd name="connsiteX1" fmla="*/ 2092960 w 5740400"/>
              <a:gd name="connsiteY1" fmla="*/ 2084994 h 2312800"/>
              <a:gd name="connsiteX2" fmla="*/ 3754120 w 5740400"/>
              <a:gd name="connsiteY2" fmla="*/ 337474 h 2312800"/>
              <a:gd name="connsiteX3" fmla="*/ 4622800 w 5740400"/>
              <a:gd name="connsiteY3" fmla="*/ 2194 h 2312800"/>
              <a:gd name="connsiteX4" fmla="*/ 5740400 w 5740400"/>
              <a:gd name="connsiteY4" fmla="*/ 1089314 h 2312800"/>
              <a:gd name="connsiteX0" fmla="*/ 0 w 5740400"/>
              <a:gd name="connsiteY0" fmla="*/ 2249736 h 2258177"/>
              <a:gd name="connsiteX1" fmla="*/ 2077720 w 5740400"/>
              <a:gd name="connsiteY1" fmla="*/ 1637596 h 2258177"/>
              <a:gd name="connsiteX2" fmla="*/ 3754120 w 5740400"/>
              <a:gd name="connsiteY2" fmla="*/ 339656 h 2258177"/>
              <a:gd name="connsiteX3" fmla="*/ 4622800 w 5740400"/>
              <a:gd name="connsiteY3" fmla="*/ 4376 h 2258177"/>
              <a:gd name="connsiteX4" fmla="*/ 5740400 w 5740400"/>
              <a:gd name="connsiteY4" fmla="*/ 1091496 h 2258177"/>
              <a:gd name="connsiteX0" fmla="*/ 0 w 5740400"/>
              <a:gd name="connsiteY0" fmla="*/ 2250597 h 2262943"/>
              <a:gd name="connsiteX1" fmla="*/ 2123440 w 5740400"/>
              <a:gd name="connsiteY1" fmla="*/ 1775617 h 2262943"/>
              <a:gd name="connsiteX2" fmla="*/ 3754120 w 5740400"/>
              <a:gd name="connsiteY2" fmla="*/ 340517 h 2262943"/>
              <a:gd name="connsiteX3" fmla="*/ 4622800 w 5740400"/>
              <a:gd name="connsiteY3" fmla="*/ 5237 h 2262943"/>
              <a:gd name="connsiteX4" fmla="*/ 5740400 w 5740400"/>
              <a:gd name="connsiteY4" fmla="*/ 1092357 h 2262943"/>
              <a:gd name="connsiteX0" fmla="*/ 0 w 5740400"/>
              <a:gd name="connsiteY0" fmla="*/ 2250597 h 2281198"/>
              <a:gd name="connsiteX1" fmla="*/ 2123440 w 5740400"/>
              <a:gd name="connsiteY1" fmla="*/ 1775617 h 2281198"/>
              <a:gd name="connsiteX2" fmla="*/ 3754120 w 5740400"/>
              <a:gd name="connsiteY2" fmla="*/ 340517 h 2281198"/>
              <a:gd name="connsiteX3" fmla="*/ 4622800 w 5740400"/>
              <a:gd name="connsiteY3" fmla="*/ 5237 h 2281198"/>
              <a:gd name="connsiteX4" fmla="*/ 5740400 w 5740400"/>
              <a:gd name="connsiteY4" fmla="*/ 1092357 h 2281198"/>
              <a:gd name="connsiteX0" fmla="*/ 0 w 5740400"/>
              <a:gd name="connsiteY0" fmla="*/ 2250597 h 2281198"/>
              <a:gd name="connsiteX1" fmla="*/ 2123440 w 5740400"/>
              <a:gd name="connsiteY1" fmla="*/ 1775617 h 2281198"/>
              <a:gd name="connsiteX2" fmla="*/ 3754120 w 5740400"/>
              <a:gd name="connsiteY2" fmla="*/ 340517 h 2281198"/>
              <a:gd name="connsiteX3" fmla="*/ 4622800 w 5740400"/>
              <a:gd name="connsiteY3" fmla="*/ 5237 h 2281198"/>
              <a:gd name="connsiteX4" fmla="*/ 5740400 w 5740400"/>
              <a:gd name="connsiteY4" fmla="*/ 1092357 h 2281198"/>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1014"/>
              <a:gd name="connsiteY0" fmla="*/ 2245360 h 2275961"/>
              <a:gd name="connsiteX1" fmla="*/ 2123440 w 5741014"/>
              <a:gd name="connsiteY1" fmla="*/ 1770380 h 2275961"/>
              <a:gd name="connsiteX2" fmla="*/ 3754120 w 5741014"/>
              <a:gd name="connsiteY2" fmla="*/ 335280 h 2275961"/>
              <a:gd name="connsiteX3" fmla="*/ 4622800 w 5741014"/>
              <a:gd name="connsiteY3" fmla="*/ 0 h 2275961"/>
              <a:gd name="connsiteX4" fmla="*/ 5740400 w 5741014"/>
              <a:gd name="connsiteY4" fmla="*/ 1087120 h 2275961"/>
              <a:gd name="connsiteX0" fmla="*/ 0 w 5714151"/>
              <a:gd name="connsiteY0" fmla="*/ 2245360 h 2275961"/>
              <a:gd name="connsiteX1" fmla="*/ 2123440 w 5714151"/>
              <a:gd name="connsiteY1" fmla="*/ 1770380 h 2275961"/>
              <a:gd name="connsiteX2" fmla="*/ 3754120 w 5714151"/>
              <a:gd name="connsiteY2" fmla="*/ 335280 h 2275961"/>
              <a:gd name="connsiteX3" fmla="*/ 4622800 w 5714151"/>
              <a:gd name="connsiteY3" fmla="*/ 0 h 2275961"/>
              <a:gd name="connsiteX4" fmla="*/ 5713506 w 5714151"/>
              <a:gd name="connsiteY4" fmla="*/ 1105050 h 2275961"/>
              <a:gd name="connsiteX0" fmla="*/ 0 w 5714151"/>
              <a:gd name="connsiteY0" fmla="*/ 2245360 h 2261032"/>
              <a:gd name="connsiteX1" fmla="*/ 2060687 w 5714151"/>
              <a:gd name="connsiteY1" fmla="*/ 1626945 h 2261032"/>
              <a:gd name="connsiteX2" fmla="*/ 3754120 w 5714151"/>
              <a:gd name="connsiteY2" fmla="*/ 335280 h 2261032"/>
              <a:gd name="connsiteX3" fmla="*/ 4622800 w 5714151"/>
              <a:gd name="connsiteY3" fmla="*/ 0 h 2261032"/>
              <a:gd name="connsiteX4" fmla="*/ 5713506 w 5714151"/>
              <a:gd name="connsiteY4" fmla="*/ 1105050 h 2261032"/>
              <a:gd name="connsiteX0" fmla="*/ 0 w 5714151"/>
              <a:gd name="connsiteY0" fmla="*/ 2245360 h 2253820"/>
              <a:gd name="connsiteX1" fmla="*/ 2060687 w 5714151"/>
              <a:gd name="connsiteY1" fmla="*/ 1626945 h 2253820"/>
              <a:gd name="connsiteX2" fmla="*/ 3745155 w 5714151"/>
              <a:gd name="connsiteY2" fmla="*/ 290456 h 2253820"/>
              <a:gd name="connsiteX3" fmla="*/ 4622800 w 5714151"/>
              <a:gd name="connsiteY3" fmla="*/ 0 h 2253820"/>
              <a:gd name="connsiteX4" fmla="*/ 5713506 w 5714151"/>
              <a:gd name="connsiteY4" fmla="*/ 1105050 h 2253820"/>
              <a:gd name="connsiteX0" fmla="*/ 0 w 5714140"/>
              <a:gd name="connsiteY0" fmla="*/ 2335007 h 2343467"/>
              <a:gd name="connsiteX1" fmla="*/ 2060687 w 5714140"/>
              <a:gd name="connsiteY1" fmla="*/ 1716592 h 2343467"/>
              <a:gd name="connsiteX2" fmla="*/ 3745155 w 5714140"/>
              <a:gd name="connsiteY2" fmla="*/ 380103 h 2343467"/>
              <a:gd name="connsiteX3" fmla="*/ 4613835 w 5714140"/>
              <a:gd name="connsiteY3" fmla="*/ 0 h 2343467"/>
              <a:gd name="connsiteX4" fmla="*/ 5713506 w 5714140"/>
              <a:gd name="connsiteY4" fmla="*/ 1194697 h 2343467"/>
              <a:gd name="connsiteX0" fmla="*/ 0 w 5714140"/>
              <a:gd name="connsiteY0" fmla="*/ 2335007 h 2343673"/>
              <a:gd name="connsiteX1" fmla="*/ 2060687 w 5714140"/>
              <a:gd name="connsiteY1" fmla="*/ 1716592 h 2343673"/>
              <a:gd name="connsiteX2" fmla="*/ 3682402 w 5714140"/>
              <a:gd name="connsiteY2" fmla="*/ 317350 h 2343673"/>
              <a:gd name="connsiteX3" fmla="*/ 4613835 w 5714140"/>
              <a:gd name="connsiteY3" fmla="*/ 0 h 2343673"/>
              <a:gd name="connsiteX4" fmla="*/ 5713506 w 5714140"/>
              <a:gd name="connsiteY4" fmla="*/ 1194697 h 2343673"/>
              <a:gd name="connsiteX0" fmla="*/ 0 w 5714140"/>
              <a:gd name="connsiteY0" fmla="*/ 2335007 h 2343525"/>
              <a:gd name="connsiteX1" fmla="*/ 2060687 w 5714140"/>
              <a:gd name="connsiteY1" fmla="*/ 1716592 h 2343525"/>
              <a:gd name="connsiteX2" fmla="*/ 3718261 w 5714140"/>
              <a:gd name="connsiteY2" fmla="*/ 362174 h 2343525"/>
              <a:gd name="connsiteX3" fmla="*/ 4613835 w 5714140"/>
              <a:gd name="connsiteY3" fmla="*/ 0 h 2343525"/>
              <a:gd name="connsiteX4" fmla="*/ 5713506 w 5714140"/>
              <a:gd name="connsiteY4" fmla="*/ 1194697 h 234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140" h="2343525">
                <a:moveTo>
                  <a:pt x="0" y="2335007"/>
                </a:moveTo>
                <a:cubicBezTo>
                  <a:pt x="745066" y="2403587"/>
                  <a:pt x="1440977" y="2045398"/>
                  <a:pt x="2060687" y="1716592"/>
                </a:cubicBezTo>
                <a:cubicBezTo>
                  <a:pt x="2680397" y="1387786"/>
                  <a:pt x="3292736" y="648273"/>
                  <a:pt x="3718261" y="362174"/>
                </a:cubicBezTo>
                <a:cubicBezTo>
                  <a:pt x="4143786" y="76075"/>
                  <a:pt x="4374228" y="4233"/>
                  <a:pt x="4613835" y="0"/>
                </a:cubicBezTo>
                <a:cubicBezTo>
                  <a:pt x="5203962" y="26247"/>
                  <a:pt x="5735071" y="632760"/>
                  <a:pt x="5713506" y="1194697"/>
                </a:cubicBez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zh-CN" altLang="en-US" sz="3200">
              <a:solidFill>
                <a:prstClr val="white"/>
              </a:solidFill>
            </a:endParaRPr>
          </a:p>
        </p:txBody>
      </p:sp>
      <p:sp>
        <p:nvSpPr>
          <p:cNvPr id="33" name="任意多边形 36"/>
          <p:cNvSpPr/>
          <p:nvPr/>
        </p:nvSpPr>
        <p:spPr>
          <a:xfrm>
            <a:off x="4" y="1864335"/>
            <a:ext cx="7542305" cy="3049244"/>
          </a:xfrm>
          <a:custGeom>
            <a:avLst/>
            <a:gdLst>
              <a:gd name="connsiteX0" fmla="*/ 0 w 5656729"/>
              <a:gd name="connsiteY0" fmla="*/ 2250387 h 2286933"/>
              <a:gd name="connsiteX1" fmla="*/ 1837765 w 5656729"/>
              <a:gd name="connsiteY1" fmla="*/ 2053164 h 2286933"/>
              <a:gd name="connsiteX2" fmla="*/ 3487271 w 5656729"/>
              <a:gd name="connsiteY2" fmla="*/ 484340 h 2286933"/>
              <a:gd name="connsiteX3" fmla="*/ 4688541 w 5656729"/>
              <a:gd name="connsiteY3" fmla="*/ 246 h 2286933"/>
              <a:gd name="connsiteX4" fmla="*/ 5468471 w 5656729"/>
              <a:gd name="connsiteY4" fmla="*/ 430552 h 2286933"/>
              <a:gd name="connsiteX5" fmla="*/ 5656729 w 5656729"/>
              <a:gd name="connsiteY5" fmla="*/ 1210481 h 2286933"/>
              <a:gd name="connsiteX0" fmla="*/ 0 w 5656729"/>
              <a:gd name="connsiteY0" fmla="*/ 2250387 h 2286933"/>
              <a:gd name="connsiteX1" fmla="*/ 1837765 w 5656729"/>
              <a:gd name="connsiteY1" fmla="*/ 2053164 h 2286933"/>
              <a:gd name="connsiteX2" fmla="*/ 3487271 w 5656729"/>
              <a:gd name="connsiteY2" fmla="*/ 484340 h 2286933"/>
              <a:gd name="connsiteX3" fmla="*/ 4688541 w 5656729"/>
              <a:gd name="connsiteY3" fmla="*/ 246 h 2286933"/>
              <a:gd name="connsiteX4" fmla="*/ 5468471 w 5656729"/>
              <a:gd name="connsiteY4" fmla="*/ 430552 h 2286933"/>
              <a:gd name="connsiteX5" fmla="*/ 5656729 w 5656729"/>
              <a:gd name="connsiteY5" fmla="*/ 1210481 h 2286933"/>
              <a:gd name="connsiteX0" fmla="*/ 0 w 5656729"/>
              <a:gd name="connsiteY0" fmla="*/ 2205608 h 2242154"/>
              <a:gd name="connsiteX1" fmla="*/ 1837765 w 5656729"/>
              <a:gd name="connsiteY1" fmla="*/ 2008385 h 2242154"/>
              <a:gd name="connsiteX2" fmla="*/ 3487271 w 5656729"/>
              <a:gd name="connsiteY2" fmla="*/ 439561 h 2242154"/>
              <a:gd name="connsiteX3" fmla="*/ 4643718 w 5656729"/>
              <a:gd name="connsiteY3" fmla="*/ 291 h 2242154"/>
              <a:gd name="connsiteX4" fmla="*/ 5468471 w 5656729"/>
              <a:gd name="connsiteY4" fmla="*/ 385773 h 2242154"/>
              <a:gd name="connsiteX5" fmla="*/ 5656729 w 5656729"/>
              <a:gd name="connsiteY5" fmla="*/ 1165702 h 2242154"/>
              <a:gd name="connsiteX0" fmla="*/ 0 w 5656729"/>
              <a:gd name="connsiteY0" fmla="*/ 2286218 h 2322764"/>
              <a:gd name="connsiteX1" fmla="*/ 1837765 w 5656729"/>
              <a:gd name="connsiteY1" fmla="*/ 2088995 h 2322764"/>
              <a:gd name="connsiteX2" fmla="*/ 3487271 w 5656729"/>
              <a:gd name="connsiteY2" fmla="*/ 520171 h 2322764"/>
              <a:gd name="connsiteX3" fmla="*/ 4625788 w 5656729"/>
              <a:gd name="connsiteY3" fmla="*/ 219 h 2322764"/>
              <a:gd name="connsiteX4" fmla="*/ 5468471 w 5656729"/>
              <a:gd name="connsiteY4" fmla="*/ 466383 h 2322764"/>
              <a:gd name="connsiteX5" fmla="*/ 5656729 w 5656729"/>
              <a:gd name="connsiteY5" fmla="*/ 1246312 h 2322764"/>
              <a:gd name="connsiteX0" fmla="*/ 0 w 5656729"/>
              <a:gd name="connsiteY0" fmla="*/ 2250387 h 2286933"/>
              <a:gd name="connsiteX1" fmla="*/ 1837765 w 5656729"/>
              <a:gd name="connsiteY1" fmla="*/ 2053164 h 2286933"/>
              <a:gd name="connsiteX2" fmla="*/ 3487271 w 5656729"/>
              <a:gd name="connsiteY2" fmla="*/ 484340 h 2286933"/>
              <a:gd name="connsiteX3" fmla="*/ 4607859 w 5656729"/>
              <a:gd name="connsiteY3" fmla="*/ 247 h 2286933"/>
              <a:gd name="connsiteX4" fmla="*/ 5468471 w 5656729"/>
              <a:gd name="connsiteY4" fmla="*/ 430552 h 2286933"/>
              <a:gd name="connsiteX5" fmla="*/ 5656729 w 5656729"/>
              <a:gd name="connsiteY5" fmla="*/ 1210481 h 2286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729" h="2286933">
                <a:moveTo>
                  <a:pt x="0" y="2250387"/>
                </a:moveTo>
                <a:cubicBezTo>
                  <a:pt x="628276" y="2298946"/>
                  <a:pt x="1256553" y="2347505"/>
                  <a:pt x="1837765" y="2053164"/>
                </a:cubicBezTo>
                <a:cubicBezTo>
                  <a:pt x="2418977" y="1758823"/>
                  <a:pt x="3025589" y="826493"/>
                  <a:pt x="3487271" y="484340"/>
                </a:cubicBezTo>
                <a:cubicBezTo>
                  <a:pt x="3948953" y="142187"/>
                  <a:pt x="4277659" y="9212"/>
                  <a:pt x="4607859" y="247"/>
                </a:cubicBezTo>
                <a:cubicBezTo>
                  <a:pt x="4938059" y="-8718"/>
                  <a:pt x="5293659" y="228846"/>
                  <a:pt x="5468471" y="430552"/>
                </a:cubicBezTo>
                <a:cubicBezTo>
                  <a:pt x="5643283" y="632258"/>
                  <a:pt x="5643282" y="921369"/>
                  <a:pt x="5656729" y="1210481"/>
                </a:cubicBez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zh-CN" altLang="en-US" sz="3200">
              <a:solidFill>
                <a:prstClr val="white"/>
              </a:solidFill>
            </a:endParaRPr>
          </a:p>
        </p:txBody>
      </p:sp>
      <p:sp>
        <p:nvSpPr>
          <p:cNvPr id="34" name="任意多边形 37"/>
          <p:cNvSpPr/>
          <p:nvPr/>
        </p:nvSpPr>
        <p:spPr>
          <a:xfrm flipH="1" flipV="1">
            <a:off x="4568507" y="1937178"/>
            <a:ext cx="7618868" cy="3034615"/>
          </a:xfrm>
          <a:custGeom>
            <a:avLst/>
            <a:gdLst>
              <a:gd name="connsiteX0" fmla="*/ 0 w 5740400"/>
              <a:gd name="connsiteY0" fmla="*/ 2273525 h 2332711"/>
              <a:gd name="connsiteX1" fmla="*/ 2092960 w 5740400"/>
              <a:gd name="connsiteY1" fmla="*/ 2110965 h 2332711"/>
              <a:gd name="connsiteX2" fmla="*/ 3616960 w 5740400"/>
              <a:gd name="connsiteY2" fmla="*/ 475205 h 2332711"/>
              <a:gd name="connsiteX3" fmla="*/ 4622800 w 5740400"/>
              <a:gd name="connsiteY3" fmla="*/ 28165 h 2332711"/>
              <a:gd name="connsiteX4" fmla="*/ 5740400 w 5740400"/>
              <a:gd name="connsiteY4" fmla="*/ 1115285 h 2332711"/>
              <a:gd name="connsiteX0" fmla="*/ 0 w 5740400"/>
              <a:gd name="connsiteY0" fmla="*/ 2273525 h 2332711"/>
              <a:gd name="connsiteX1" fmla="*/ 2092960 w 5740400"/>
              <a:gd name="connsiteY1" fmla="*/ 2110965 h 2332711"/>
              <a:gd name="connsiteX2" fmla="*/ 3616960 w 5740400"/>
              <a:gd name="connsiteY2" fmla="*/ 475205 h 2332711"/>
              <a:gd name="connsiteX3" fmla="*/ 4622800 w 5740400"/>
              <a:gd name="connsiteY3" fmla="*/ 28165 h 2332711"/>
              <a:gd name="connsiteX4" fmla="*/ 5740400 w 5740400"/>
              <a:gd name="connsiteY4" fmla="*/ 1115285 h 2332711"/>
              <a:gd name="connsiteX0" fmla="*/ 0 w 5740400"/>
              <a:gd name="connsiteY0" fmla="*/ 2259610 h 2318796"/>
              <a:gd name="connsiteX1" fmla="*/ 2092960 w 5740400"/>
              <a:gd name="connsiteY1" fmla="*/ 2097050 h 2318796"/>
              <a:gd name="connsiteX2" fmla="*/ 3616960 w 5740400"/>
              <a:gd name="connsiteY2" fmla="*/ 461290 h 2318796"/>
              <a:gd name="connsiteX3" fmla="*/ 4622800 w 5740400"/>
              <a:gd name="connsiteY3" fmla="*/ 14250 h 2318796"/>
              <a:gd name="connsiteX4" fmla="*/ 5740400 w 5740400"/>
              <a:gd name="connsiteY4" fmla="*/ 1101370 h 2318796"/>
              <a:gd name="connsiteX0" fmla="*/ 0 w 5740400"/>
              <a:gd name="connsiteY0" fmla="*/ 2259610 h 2318796"/>
              <a:gd name="connsiteX1" fmla="*/ 2092960 w 5740400"/>
              <a:gd name="connsiteY1" fmla="*/ 2097050 h 2318796"/>
              <a:gd name="connsiteX2" fmla="*/ 3616960 w 5740400"/>
              <a:gd name="connsiteY2" fmla="*/ 461290 h 2318796"/>
              <a:gd name="connsiteX3" fmla="*/ 4622800 w 5740400"/>
              <a:gd name="connsiteY3" fmla="*/ 14250 h 2318796"/>
              <a:gd name="connsiteX4" fmla="*/ 5740400 w 5740400"/>
              <a:gd name="connsiteY4" fmla="*/ 1101370 h 2318796"/>
              <a:gd name="connsiteX0" fmla="*/ 0 w 5740400"/>
              <a:gd name="connsiteY0" fmla="*/ 2261417 h 2320603"/>
              <a:gd name="connsiteX1" fmla="*/ 2092960 w 5740400"/>
              <a:gd name="connsiteY1" fmla="*/ 2098857 h 2320603"/>
              <a:gd name="connsiteX2" fmla="*/ 3616960 w 5740400"/>
              <a:gd name="connsiteY2" fmla="*/ 463097 h 2320603"/>
              <a:gd name="connsiteX3" fmla="*/ 4622800 w 5740400"/>
              <a:gd name="connsiteY3" fmla="*/ 16057 h 2320603"/>
              <a:gd name="connsiteX4" fmla="*/ 5740400 w 5740400"/>
              <a:gd name="connsiteY4" fmla="*/ 1103177 h 2320603"/>
              <a:gd name="connsiteX0" fmla="*/ 0 w 5740400"/>
              <a:gd name="connsiteY0" fmla="*/ 2245392 h 2304578"/>
              <a:gd name="connsiteX1" fmla="*/ 2092960 w 5740400"/>
              <a:gd name="connsiteY1" fmla="*/ 2082832 h 2304578"/>
              <a:gd name="connsiteX2" fmla="*/ 3616960 w 5740400"/>
              <a:gd name="connsiteY2" fmla="*/ 447072 h 2304578"/>
              <a:gd name="connsiteX3" fmla="*/ 4622800 w 5740400"/>
              <a:gd name="connsiteY3" fmla="*/ 32 h 2304578"/>
              <a:gd name="connsiteX4" fmla="*/ 5740400 w 5740400"/>
              <a:gd name="connsiteY4" fmla="*/ 1087152 h 2304578"/>
              <a:gd name="connsiteX0" fmla="*/ 0 w 5740400"/>
              <a:gd name="connsiteY0" fmla="*/ 2247669 h 2306855"/>
              <a:gd name="connsiteX1" fmla="*/ 2092960 w 5740400"/>
              <a:gd name="connsiteY1" fmla="*/ 2085109 h 2306855"/>
              <a:gd name="connsiteX2" fmla="*/ 3616960 w 5740400"/>
              <a:gd name="connsiteY2" fmla="*/ 449349 h 2306855"/>
              <a:gd name="connsiteX3" fmla="*/ 4622800 w 5740400"/>
              <a:gd name="connsiteY3" fmla="*/ 2309 h 2306855"/>
              <a:gd name="connsiteX4" fmla="*/ 5740400 w 5740400"/>
              <a:gd name="connsiteY4" fmla="*/ 1089429 h 2306855"/>
              <a:gd name="connsiteX0" fmla="*/ 0 w 5740400"/>
              <a:gd name="connsiteY0" fmla="*/ 2247669 h 2306855"/>
              <a:gd name="connsiteX1" fmla="*/ 2092960 w 5740400"/>
              <a:gd name="connsiteY1" fmla="*/ 2085109 h 2306855"/>
              <a:gd name="connsiteX2" fmla="*/ 3616960 w 5740400"/>
              <a:gd name="connsiteY2" fmla="*/ 449349 h 2306855"/>
              <a:gd name="connsiteX3" fmla="*/ 4622800 w 5740400"/>
              <a:gd name="connsiteY3" fmla="*/ 2309 h 2306855"/>
              <a:gd name="connsiteX4" fmla="*/ 5740400 w 5740400"/>
              <a:gd name="connsiteY4" fmla="*/ 1089429 h 2306855"/>
              <a:gd name="connsiteX0" fmla="*/ 0 w 5740400"/>
              <a:gd name="connsiteY0" fmla="*/ 2245849 h 2273879"/>
              <a:gd name="connsiteX1" fmla="*/ 2092960 w 5740400"/>
              <a:gd name="connsiteY1" fmla="*/ 2083289 h 2273879"/>
              <a:gd name="connsiteX2" fmla="*/ 3464560 w 5740400"/>
              <a:gd name="connsiteY2" fmla="*/ 1209529 h 2273879"/>
              <a:gd name="connsiteX3" fmla="*/ 4622800 w 5740400"/>
              <a:gd name="connsiteY3" fmla="*/ 489 h 2273879"/>
              <a:gd name="connsiteX4" fmla="*/ 5740400 w 5740400"/>
              <a:gd name="connsiteY4" fmla="*/ 1087609 h 2273879"/>
              <a:gd name="connsiteX0" fmla="*/ 0 w 5740400"/>
              <a:gd name="connsiteY0" fmla="*/ 2245849 h 2273879"/>
              <a:gd name="connsiteX1" fmla="*/ 2092960 w 5740400"/>
              <a:gd name="connsiteY1" fmla="*/ 2083289 h 2273879"/>
              <a:gd name="connsiteX2" fmla="*/ 3464560 w 5740400"/>
              <a:gd name="connsiteY2" fmla="*/ 1209529 h 2273879"/>
              <a:gd name="connsiteX3" fmla="*/ 4622800 w 5740400"/>
              <a:gd name="connsiteY3" fmla="*/ 489 h 2273879"/>
              <a:gd name="connsiteX4" fmla="*/ 5740400 w 5740400"/>
              <a:gd name="connsiteY4" fmla="*/ 1087609 h 2273879"/>
              <a:gd name="connsiteX0" fmla="*/ 0 w 5740400"/>
              <a:gd name="connsiteY0" fmla="*/ 2245640 h 2273670"/>
              <a:gd name="connsiteX1" fmla="*/ 2092960 w 5740400"/>
              <a:gd name="connsiteY1" fmla="*/ 2083080 h 2273670"/>
              <a:gd name="connsiteX2" fmla="*/ 3464560 w 5740400"/>
              <a:gd name="connsiteY2" fmla="*/ 1209320 h 2273670"/>
              <a:gd name="connsiteX3" fmla="*/ 4622800 w 5740400"/>
              <a:gd name="connsiteY3" fmla="*/ 280 h 2273670"/>
              <a:gd name="connsiteX4" fmla="*/ 5740400 w 5740400"/>
              <a:gd name="connsiteY4" fmla="*/ 1087400 h 2273670"/>
              <a:gd name="connsiteX0" fmla="*/ 0 w 5740400"/>
              <a:gd name="connsiteY0" fmla="*/ 2336201 h 2392469"/>
              <a:gd name="connsiteX1" fmla="*/ 2092960 w 5740400"/>
              <a:gd name="connsiteY1" fmla="*/ 2173641 h 2392469"/>
              <a:gd name="connsiteX2" fmla="*/ 3627120 w 5740400"/>
              <a:gd name="connsiteY2" fmla="*/ 593761 h 2392469"/>
              <a:gd name="connsiteX3" fmla="*/ 4622800 w 5740400"/>
              <a:gd name="connsiteY3" fmla="*/ 90841 h 2392469"/>
              <a:gd name="connsiteX4" fmla="*/ 5740400 w 5740400"/>
              <a:gd name="connsiteY4" fmla="*/ 1177961 h 2392469"/>
              <a:gd name="connsiteX0" fmla="*/ 0 w 5740400"/>
              <a:gd name="connsiteY0" fmla="*/ 2418729 h 2483975"/>
              <a:gd name="connsiteX1" fmla="*/ 2092960 w 5740400"/>
              <a:gd name="connsiteY1" fmla="*/ 2256169 h 2483975"/>
              <a:gd name="connsiteX2" fmla="*/ 3754120 w 5740400"/>
              <a:gd name="connsiteY2" fmla="*/ 508649 h 2483975"/>
              <a:gd name="connsiteX3" fmla="*/ 4622800 w 5740400"/>
              <a:gd name="connsiteY3" fmla="*/ 173369 h 2483975"/>
              <a:gd name="connsiteX4" fmla="*/ 5740400 w 5740400"/>
              <a:gd name="connsiteY4" fmla="*/ 1260489 h 2483975"/>
              <a:gd name="connsiteX0" fmla="*/ 0 w 5740400"/>
              <a:gd name="connsiteY0" fmla="*/ 2411206 h 2476452"/>
              <a:gd name="connsiteX1" fmla="*/ 2092960 w 5740400"/>
              <a:gd name="connsiteY1" fmla="*/ 2248646 h 2476452"/>
              <a:gd name="connsiteX2" fmla="*/ 3754120 w 5740400"/>
              <a:gd name="connsiteY2" fmla="*/ 501126 h 2476452"/>
              <a:gd name="connsiteX3" fmla="*/ 4622800 w 5740400"/>
              <a:gd name="connsiteY3" fmla="*/ 165846 h 2476452"/>
              <a:gd name="connsiteX4" fmla="*/ 5740400 w 5740400"/>
              <a:gd name="connsiteY4" fmla="*/ 1252966 h 2476452"/>
              <a:gd name="connsiteX0" fmla="*/ 0 w 5740400"/>
              <a:gd name="connsiteY0" fmla="*/ 2274748 h 2339994"/>
              <a:gd name="connsiteX1" fmla="*/ 2092960 w 5740400"/>
              <a:gd name="connsiteY1" fmla="*/ 2112188 h 2339994"/>
              <a:gd name="connsiteX2" fmla="*/ 3754120 w 5740400"/>
              <a:gd name="connsiteY2" fmla="*/ 364668 h 2339994"/>
              <a:gd name="connsiteX3" fmla="*/ 4622800 w 5740400"/>
              <a:gd name="connsiteY3" fmla="*/ 29388 h 2339994"/>
              <a:gd name="connsiteX4" fmla="*/ 5740400 w 5740400"/>
              <a:gd name="connsiteY4" fmla="*/ 1116508 h 2339994"/>
              <a:gd name="connsiteX0" fmla="*/ 0 w 5740400"/>
              <a:gd name="connsiteY0" fmla="*/ 2275797 h 2341043"/>
              <a:gd name="connsiteX1" fmla="*/ 2092960 w 5740400"/>
              <a:gd name="connsiteY1" fmla="*/ 2113237 h 2341043"/>
              <a:gd name="connsiteX2" fmla="*/ 3754120 w 5740400"/>
              <a:gd name="connsiteY2" fmla="*/ 365717 h 2341043"/>
              <a:gd name="connsiteX3" fmla="*/ 4622800 w 5740400"/>
              <a:gd name="connsiteY3" fmla="*/ 30437 h 2341043"/>
              <a:gd name="connsiteX4" fmla="*/ 5740400 w 5740400"/>
              <a:gd name="connsiteY4" fmla="*/ 1117557 h 2341043"/>
              <a:gd name="connsiteX0" fmla="*/ 0 w 5740400"/>
              <a:gd name="connsiteY0" fmla="*/ 2247781 h 2313027"/>
              <a:gd name="connsiteX1" fmla="*/ 2092960 w 5740400"/>
              <a:gd name="connsiteY1" fmla="*/ 2085221 h 2313027"/>
              <a:gd name="connsiteX2" fmla="*/ 3754120 w 5740400"/>
              <a:gd name="connsiteY2" fmla="*/ 337701 h 2313027"/>
              <a:gd name="connsiteX3" fmla="*/ 4622800 w 5740400"/>
              <a:gd name="connsiteY3" fmla="*/ 2421 h 2313027"/>
              <a:gd name="connsiteX4" fmla="*/ 5740400 w 5740400"/>
              <a:gd name="connsiteY4" fmla="*/ 1089541 h 2313027"/>
              <a:gd name="connsiteX0" fmla="*/ 0 w 5740400"/>
              <a:gd name="connsiteY0" fmla="*/ 2247554 h 2312800"/>
              <a:gd name="connsiteX1" fmla="*/ 2092960 w 5740400"/>
              <a:gd name="connsiteY1" fmla="*/ 2084994 h 2312800"/>
              <a:gd name="connsiteX2" fmla="*/ 3754120 w 5740400"/>
              <a:gd name="connsiteY2" fmla="*/ 337474 h 2312800"/>
              <a:gd name="connsiteX3" fmla="*/ 4622800 w 5740400"/>
              <a:gd name="connsiteY3" fmla="*/ 2194 h 2312800"/>
              <a:gd name="connsiteX4" fmla="*/ 5740400 w 5740400"/>
              <a:gd name="connsiteY4" fmla="*/ 1089314 h 2312800"/>
              <a:gd name="connsiteX0" fmla="*/ 0 w 5740400"/>
              <a:gd name="connsiteY0" fmla="*/ 2249736 h 2258177"/>
              <a:gd name="connsiteX1" fmla="*/ 2077720 w 5740400"/>
              <a:gd name="connsiteY1" fmla="*/ 1637596 h 2258177"/>
              <a:gd name="connsiteX2" fmla="*/ 3754120 w 5740400"/>
              <a:gd name="connsiteY2" fmla="*/ 339656 h 2258177"/>
              <a:gd name="connsiteX3" fmla="*/ 4622800 w 5740400"/>
              <a:gd name="connsiteY3" fmla="*/ 4376 h 2258177"/>
              <a:gd name="connsiteX4" fmla="*/ 5740400 w 5740400"/>
              <a:gd name="connsiteY4" fmla="*/ 1091496 h 2258177"/>
              <a:gd name="connsiteX0" fmla="*/ 0 w 5740400"/>
              <a:gd name="connsiteY0" fmla="*/ 2250597 h 2262943"/>
              <a:gd name="connsiteX1" fmla="*/ 2123440 w 5740400"/>
              <a:gd name="connsiteY1" fmla="*/ 1775617 h 2262943"/>
              <a:gd name="connsiteX2" fmla="*/ 3754120 w 5740400"/>
              <a:gd name="connsiteY2" fmla="*/ 340517 h 2262943"/>
              <a:gd name="connsiteX3" fmla="*/ 4622800 w 5740400"/>
              <a:gd name="connsiteY3" fmla="*/ 5237 h 2262943"/>
              <a:gd name="connsiteX4" fmla="*/ 5740400 w 5740400"/>
              <a:gd name="connsiteY4" fmla="*/ 1092357 h 2262943"/>
              <a:gd name="connsiteX0" fmla="*/ 0 w 5740400"/>
              <a:gd name="connsiteY0" fmla="*/ 2250597 h 2281198"/>
              <a:gd name="connsiteX1" fmla="*/ 2123440 w 5740400"/>
              <a:gd name="connsiteY1" fmla="*/ 1775617 h 2281198"/>
              <a:gd name="connsiteX2" fmla="*/ 3754120 w 5740400"/>
              <a:gd name="connsiteY2" fmla="*/ 340517 h 2281198"/>
              <a:gd name="connsiteX3" fmla="*/ 4622800 w 5740400"/>
              <a:gd name="connsiteY3" fmla="*/ 5237 h 2281198"/>
              <a:gd name="connsiteX4" fmla="*/ 5740400 w 5740400"/>
              <a:gd name="connsiteY4" fmla="*/ 1092357 h 2281198"/>
              <a:gd name="connsiteX0" fmla="*/ 0 w 5740400"/>
              <a:gd name="connsiteY0" fmla="*/ 2250597 h 2281198"/>
              <a:gd name="connsiteX1" fmla="*/ 2123440 w 5740400"/>
              <a:gd name="connsiteY1" fmla="*/ 1775617 h 2281198"/>
              <a:gd name="connsiteX2" fmla="*/ 3754120 w 5740400"/>
              <a:gd name="connsiteY2" fmla="*/ 340517 h 2281198"/>
              <a:gd name="connsiteX3" fmla="*/ 4622800 w 5740400"/>
              <a:gd name="connsiteY3" fmla="*/ 5237 h 2281198"/>
              <a:gd name="connsiteX4" fmla="*/ 5740400 w 5740400"/>
              <a:gd name="connsiteY4" fmla="*/ 1092357 h 2281198"/>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1014"/>
              <a:gd name="connsiteY0" fmla="*/ 2245360 h 2275961"/>
              <a:gd name="connsiteX1" fmla="*/ 2123440 w 5741014"/>
              <a:gd name="connsiteY1" fmla="*/ 1770380 h 2275961"/>
              <a:gd name="connsiteX2" fmla="*/ 3754120 w 5741014"/>
              <a:gd name="connsiteY2" fmla="*/ 335280 h 2275961"/>
              <a:gd name="connsiteX3" fmla="*/ 4622800 w 5741014"/>
              <a:gd name="connsiteY3" fmla="*/ 0 h 2275961"/>
              <a:gd name="connsiteX4" fmla="*/ 5740400 w 5741014"/>
              <a:gd name="connsiteY4" fmla="*/ 1087120 h 2275961"/>
              <a:gd name="connsiteX0" fmla="*/ 0 w 5714151"/>
              <a:gd name="connsiteY0" fmla="*/ 2245360 h 2275961"/>
              <a:gd name="connsiteX1" fmla="*/ 2123440 w 5714151"/>
              <a:gd name="connsiteY1" fmla="*/ 1770380 h 2275961"/>
              <a:gd name="connsiteX2" fmla="*/ 3754120 w 5714151"/>
              <a:gd name="connsiteY2" fmla="*/ 335280 h 2275961"/>
              <a:gd name="connsiteX3" fmla="*/ 4622800 w 5714151"/>
              <a:gd name="connsiteY3" fmla="*/ 0 h 2275961"/>
              <a:gd name="connsiteX4" fmla="*/ 5713506 w 5714151"/>
              <a:gd name="connsiteY4" fmla="*/ 1105050 h 2275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151" h="2275961">
                <a:moveTo>
                  <a:pt x="0" y="2245360"/>
                </a:moveTo>
                <a:cubicBezTo>
                  <a:pt x="745066" y="2313940"/>
                  <a:pt x="1383453" y="2309707"/>
                  <a:pt x="2123440" y="1770380"/>
                </a:cubicBezTo>
                <a:cubicBezTo>
                  <a:pt x="2863427" y="1231053"/>
                  <a:pt x="3337560" y="660823"/>
                  <a:pt x="3754120" y="335280"/>
                </a:cubicBezTo>
                <a:cubicBezTo>
                  <a:pt x="4170680" y="9737"/>
                  <a:pt x="4383193" y="4233"/>
                  <a:pt x="4622800" y="0"/>
                </a:cubicBezTo>
                <a:cubicBezTo>
                  <a:pt x="5212927" y="26247"/>
                  <a:pt x="5735071" y="543113"/>
                  <a:pt x="5713506" y="1105050"/>
                </a:cubicBez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zh-CN" altLang="en-US" sz="3200">
              <a:solidFill>
                <a:prstClr val="white"/>
              </a:solidFill>
            </a:endParaRPr>
          </a:p>
        </p:txBody>
      </p:sp>
      <p:sp>
        <p:nvSpPr>
          <p:cNvPr id="35" name="任意多边形 38"/>
          <p:cNvSpPr/>
          <p:nvPr/>
        </p:nvSpPr>
        <p:spPr>
          <a:xfrm flipH="1" flipV="1">
            <a:off x="4600780" y="1922507"/>
            <a:ext cx="7618853" cy="3131511"/>
          </a:xfrm>
          <a:custGeom>
            <a:avLst/>
            <a:gdLst>
              <a:gd name="connsiteX0" fmla="*/ 0 w 5740400"/>
              <a:gd name="connsiteY0" fmla="*/ 2273525 h 2332711"/>
              <a:gd name="connsiteX1" fmla="*/ 2092960 w 5740400"/>
              <a:gd name="connsiteY1" fmla="*/ 2110965 h 2332711"/>
              <a:gd name="connsiteX2" fmla="*/ 3616960 w 5740400"/>
              <a:gd name="connsiteY2" fmla="*/ 475205 h 2332711"/>
              <a:gd name="connsiteX3" fmla="*/ 4622800 w 5740400"/>
              <a:gd name="connsiteY3" fmla="*/ 28165 h 2332711"/>
              <a:gd name="connsiteX4" fmla="*/ 5740400 w 5740400"/>
              <a:gd name="connsiteY4" fmla="*/ 1115285 h 2332711"/>
              <a:gd name="connsiteX0" fmla="*/ 0 w 5740400"/>
              <a:gd name="connsiteY0" fmla="*/ 2273525 h 2332711"/>
              <a:gd name="connsiteX1" fmla="*/ 2092960 w 5740400"/>
              <a:gd name="connsiteY1" fmla="*/ 2110965 h 2332711"/>
              <a:gd name="connsiteX2" fmla="*/ 3616960 w 5740400"/>
              <a:gd name="connsiteY2" fmla="*/ 475205 h 2332711"/>
              <a:gd name="connsiteX3" fmla="*/ 4622800 w 5740400"/>
              <a:gd name="connsiteY3" fmla="*/ 28165 h 2332711"/>
              <a:gd name="connsiteX4" fmla="*/ 5740400 w 5740400"/>
              <a:gd name="connsiteY4" fmla="*/ 1115285 h 2332711"/>
              <a:gd name="connsiteX0" fmla="*/ 0 w 5740400"/>
              <a:gd name="connsiteY0" fmla="*/ 2259610 h 2318796"/>
              <a:gd name="connsiteX1" fmla="*/ 2092960 w 5740400"/>
              <a:gd name="connsiteY1" fmla="*/ 2097050 h 2318796"/>
              <a:gd name="connsiteX2" fmla="*/ 3616960 w 5740400"/>
              <a:gd name="connsiteY2" fmla="*/ 461290 h 2318796"/>
              <a:gd name="connsiteX3" fmla="*/ 4622800 w 5740400"/>
              <a:gd name="connsiteY3" fmla="*/ 14250 h 2318796"/>
              <a:gd name="connsiteX4" fmla="*/ 5740400 w 5740400"/>
              <a:gd name="connsiteY4" fmla="*/ 1101370 h 2318796"/>
              <a:gd name="connsiteX0" fmla="*/ 0 w 5740400"/>
              <a:gd name="connsiteY0" fmla="*/ 2259610 h 2318796"/>
              <a:gd name="connsiteX1" fmla="*/ 2092960 w 5740400"/>
              <a:gd name="connsiteY1" fmla="*/ 2097050 h 2318796"/>
              <a:gd name="connsiteX2" fmla="*/ 3616960 w 5740400"/>
              <a:gd name="connsiteY2" fmla="*/ 461290 h 2318796"/>
              <a:gd name="connsiteX3" fmla="*/ 4622800 w 5740400"/>
              <a:gd name="connsiteY3" fmla="*/ 14250 h 2318796"/>
              <a:gd name="connsiteX4" fmla="*/ 5740400 w 5740400"/>
              <a:gd name="connsiteY4" fmla="*/ 1101370 h 2318796"/>
              <a:gd name="connsiteX0" fmla="*/ 0 w 5740400"/>
              <a:gd name="connsiteY0" fmla="*/ 2261417 h 2320603"/>
              <a:gd name="connsiteX1" fmla="*/ 2092960 w 5740400"/>
              <a:gd name="connsiteY1" fmla="*/ 2098857 h 2320603"/>
              <a:gd name="connsiteX2" fmla="*/ 3616960 w 5740400"/>
              <a:gd name="connsiteY2" fmla="*/ 463097 h 2320603"/>
              <a:gd name="connsiteX3" fmla="*/ 4622800 w 5740400"/>
              <a:gd name="connsiteY3" fmla="*/ 16057 h 2320603"/>
              <a:gd name="connsiteX4" fmla="*/ 5740400 w 5740400"/>
              <a:gd name="connsiteY4" fmla="*/ 1103177 h 2320603"/>
              <a:gd name="connsiteX0" fmla="*/ 0 w 5740400"/>
              <a:gd name="connsiteY0" fmla="*/ 2245392 h 2304578"/>
              <a:gd name="connsiteX1" fmla="*/ 2092960 w 5740400"/>
              <a:gd name="connsiteY1" fmla="*/ 2082832 h 2304578"/>
              <a:gd name="connsiteX2" fmla="*/ 3616960 w 5740400"/>
              <a:gd name="connsiteY2" fmla="*/ 447072 h 2304578"/>
              <a:gd name="connsiteX3" fmla="*/ 4622800 w 5740400"/>
              <a:gd name="connsiteY3" fmla="*/ 32 h 2304578"/>
              <a:gd name="connsiteX4" fmla="*/ 5740400 w 5740400"/>
              <a:gd name="connsiteY4" fmla="*/ 1087152 h 2304578"/>
              <a:gd name="connsiteX0" fmla="*/ 0 w 5740400"/>
              <a:gd name="connsiteY0" fmla="*/ 2247669 h 2306855"/>
              <a:gd name="connsiteX1" fmla="*/ 2092960 w 5740400"/>
              <a:gd name="connsiteY1" fmla="*/ 2085109 h 2306855"/>
              <a:gd name="connsiteX2" fmla="*/ 3616960 w 5740400"/>
              <a:gd name="connsiteY2" fmla="*/ 449349 h 2306855"/>
              <a:gd name="connsiteX3" fmla="*/ 4622800 w 5740400"/>
              <a:gd name="connsiteY3" fmla="*/ 2309 h 2306855"/>
              <a:gd name="connsiteX4" fmla="*/ 5740400 w 5740400"/>
              <a:gd name="connsiteY4" fmla="*/ 1089429 h 2306855"/>
              <a:gd name="connsiteX0" fmla="*/ 0 w 5740400"/>
              <a:gd name="connsiteY0" fmla="*/ 2247669 h 2306855"/>
              <a:gd name="connsiteX1" fmla="*/ 2092960 w 5740400"/>
              <a:gd name="connsiteY1" fmla="*/ 2085109 h 2306855"/>
              <a:gd name="connsiteX2" fmla="*/ 3616960 w 5740400"/>
              <a:gd name="connsiteY2" fmla="*/ 449349 h 2306855"/>
              <a:gd name="connsiteX3" fmla="*/ 4622800 w 5740400"/>
              <a:gd name="connsiteY3" fmla="*/ 2309 h 2306855"/>
              <a:gd name="connsiteX4" fmla="*/ 5740400 w 5740400"/>
              <a:gd name="connsiteY4" fmla="*/ 1089429 h 2306855"/>
              <a:gd name="connsiteX0" fmla="*/ 0 w 5740400"/>
              <a:gd name="connsiteY0" fmla="*/ 2245849 h 2273879"/>
              <a:gd name="connsiteX1" fmla="*/ 2092960 w 5740400"/>
              <a:gd name="connsiteY1" fmla="*/ 2083289 h 2273879"/>
              <a:gd name="connsiteX2" fmla="*/ 3464560 w 5740400"/>
              <a:gd name="connsiteY2" fmla="*/ 1209529 h 2273879"/>
              <a:gd name="connsiteX3" fmla="*/ 4622800 w 5740400"/>
              <a:gd name="connsiteY3" fmla="*/ 489 h 2273879"/>
              <a:gd name="connsiteX4" fmla="*/ 5740400 w 5740400"/>
              <a:gd name="connsiteY4" fmla="*/ 1087609 h 2273879"/>
              <a:gd name="connsiteX0" fmla="*/ 0 w 5740400"/>
              <a:gd name="connsiteY0" fmla="*/ 2245849 h 2273879"/>
              <a:gd name="connsiteX1" fmla="*/ 2092960 w 5740400"/>
              <a:gd name="connsiteY1" fmla="*/ 2083289 h 2273879"/>
              <a:gd name="connsiteX2" fmla="*/ 3464560 w 5740400"/>
              <a:gd name="connsiteY2" fmla="*/ 1209529 h 2273879"/>
              <a:gd name="connsiteX3" fmla="*/ 4622800 w 5740400"/>
              <a:gd name="connsiteY3" fmla="*/ 489 h 2273879"/>
              <a:gd name="connsiteX4" fmla="*/ 5740400 w 5740400"/>
              <a:gd name="connsiteY4" fmla="*/ 1087609 h 2273879"/>
              <a:gd name="connsiteX0" fmla="*/ 0 w 5740400"/>
              <a:gd name="connsiteY0" fmla="*/ 2245640 h 2273670"/>
              <a:gd name="connsiteX1" fmla="*/ 2092960 w 5740400"/>
              <a:gd name="connsiteY1" fmla="*/ 2083080 h 2273670"/>
              <a:gd name="connsiteX2" fmla="*/ 3464560 w 5740400"/>
              <a:gd name="connsiteY2" fmla="*/ 1209320 h 2273670"/>
              <a:gd name="connsiteX3" fmla="*/ 4622800 w 5740400"/>
              <a:gd name="connsiteY3" fmla="*/ 280 h 2273670"/>
              <a:gd name="connsiteX4" fmla="*/ 5740400 w 5740400"/>
              <a:gd name="connsiteY4" fmla="*/ 1087400 h 2273670"/>
              <a:gd name="connsiteX0" fmla="*/ 0 w 5740400"/>
              <a:gd name="connsiteY0" fmla="*/ 2336201 h 2392469"/>
              <a:gd name="connsiteX1" fmla="*/ 2092960 w 5740400"/>
              <a:gd name="connsiteY1" fmla="*/ 2173641 h 2392469"/>
              <a:gd name="connsiteX2" fmla="*/ 3627120 w 5740400"/>
              <a:gd name="connsiteY2" fmla="*/ 593761 h 2392469"/>
              <a:gd name="connsiteX3" fmla="*/ 4622800 w 5740400"/>
              <a:gd name="connsiteY3" fmla="*/ 90841 h 2392469"/>
              <a:gd name="connsiteX4" fmla="*/ 5740400 w 5740400"/>
              <a:gd name="connsiteY4" fmla="*/ 1177961 h 2392469"/>
              <a:gd name="connsiteX0" fmla="*/ 0 w 5740400"/>
              <a:gd name="connsiteY0" fmla="*/ 2418729 h 2483975"/>
              <a:gd name="connsiteX1" fmla="*/ 2092960 w 5740400"/>
              <a:gd name="connsiteY1" fmla="*/ 2256169 h 2483975"/>
              <a:gd name="connsiteX2" fmla="*/ 3754120 w 5740400"/>
              <a:gd name="connsiteY2" fmla="*/ 508649 h 2483975"/>
              <a:gd name="connsiteX3" fmla="*/ 4622800 w 5740400"/>
              <a:gd name="connsiteY3" fmla="*/ 173369 h 2483975"/>
              <a:gd name="connsiteX4" fmla="*/ 5740400 w 5740400"/>
              <a:gd name="connsiteY4" fmla="*/ 1260489 h 2483975"/>
              <a:gd name="connsiteX0" fmla="*/ 0 w 5740400"/>
              <a:gd name="connsiteY0" fmla="*/ 2411206 h 2476452"/>
              <a:gd name="connsiteX1" fmla="*/ 2092960 w 5740400"/>
              <a:gd name="connsiteY1" fmla="*/ 2248646 h 2476452"/>
              <a:gd name="connsiteX2" fmla="*/ 3754120 w 5740400"/>
              <a:gd name="connsiteY2" fmla="*/ 501126 h 2476452"/>
              <a:gd name="connsiteX3" fmla="*/ 4622800 w 5740400"/>
              <a:gd name="connsiteY3" fmla="*/ 165846 h 2476452"/>
              <a:gd name="connsiteX4" fmla="*/ 5740400 w 5740400"/>
              <a:gd name="connsiteY4" fmla="*/ 1252966 h 2476452"/>
              <a:gd name="connsiteX0" fmla="*/ 0 w 5740400"/>
              <a:gd name="connsiteY0" fmla="*/ 2274748 h 2339994"/>
              <a:gd name="connsiteX1" fmla="*/ 2092960 w 5740400"/>
              <a:gd name="connsiteY1" fmla="*/ 2112188 h 2339994"/>
              <a:gd name="connsiteX2" fmla="*/ 3754120 w 5740400"/>
              <a:gd name="connsiteY2" fmla="*/ 364668 h 2339994"/>
              <a:gd name="connsiteX3" fmla="*/ 4622800 w 5740400"/>
              <a:gd name="connsiteY3" fmla="*/ 29388 h 2339994"/>
              <a:gd name="connsiteX4" fmla="*/ 5740400 w 5740400"/>
              <a:gd name="connsiteY4" fmla="*/ 1116508 h 2339994"/>
              <a:gd name="connsiteX0" fmla="*/ 0 w 5740400"/>
              <a:gd name="connsiteY0" fmla="*/ 2275797 h 2341043"/>
              <a:gd name="connsiteX1" fmla="*/ 2092960 w 5740400"/>
              <a:gd name="connsiteY1" fmla="*/ 2113237 h 2341043"/>
              <a:gd name="connsiteX2" fmla="*/ 3754120 w 5740400"/>
              <a:gd name="connsiteY2" fmla="*/ 365717 h 2341043"/>
              <a:gd name="connsiteX3" fmla="*/ 4622800 w 5740400"/>
              <a:gd name="connsiteY3" fmla="*/ 30437 h 2341043"/>
              <a:gd name="connsiteX4" fmla="*/ 5740400 w 5740400"/>
              <a:gd name="connsiteY4" fmla="*/ 1117557 h 2341043"/>
              <a:gd name="connsiteX0" fmla="*/ 0 w 5740400"/>
              <a:gd name="connsiteY0" fmla="*/ 2247781 h 2313027"/>
              <a:gd name="connsiteX1" fmla="*/ 2092960 w 5740400"/>
              <a:gd name="connsiteY1" fmla="*/ 2085221 h 2313027"/>
              <a:gd name="connsiteX2" fmla="*/ 3754120 w 5740400"/>
              <a:gd name="connsiteY2" fmla="*/ 337701 h 2313027"/>
              <a:gd name="connsiteX3" fmla="*/ 4622800 w 5740400"/>
              <a:gd name="connsiteY3" fmla="*/ 2421 h 2313027"/>
              <a:gd name="connsiteX4" fmla="*/ 5740400 w 5740400"/>
              <a:gd name="connsiteY4" fmla="*/ 1089541 h 2313027"/>
              <a:gd name="connsiteX0" fmla="*/ 0 w 5740400"/>
              <a:gd name="connsiteY0" fmla="*/ 2247554 h 2312800"/>
              <a:gd name="connsiteX1" fmla="*/ 2092960 w 5740400"/>
              <a:gd name="connsiteY1" fmla="*/ 2084994 h 2312800"/>
              <a:gd name="connsiteX2" fmla="*/ 3754120 w 5740400"/>
              <a:gd name="connsiteY2" fmla="*/ 337474 h 2312800"/>
              <a:gd name="connsiteX3" fmla="*/ 4622800 w 5740400"/>
              <a:gd name="connsiteY3" fmla="*/ 2194 h 2312800"/>
              <a:gd name="connsiteX4" fmla="*/ 5740400 w 5740400"/>
              <a:gd name="connsiteY4" fmla="*/ 1089314 h 2312800"/>
              <a:gd name="connsiteX0" fmla="*/ 0 w 5740400"/>
              <a:gd name="connsiteY0" fmla="*/ 2249736 h 2258177"/>
              <a:gd name="connsiteX1" fmla="*/ 2077720 w 5740400"/>
              <a:gd name="connsiteY1" fmla="*/ 1637596 h 2258177"/>
              <a:gd name="connsiteX2" fmla="*/ 3754120 w 5740400"/>
              <a:gd name="connsiteY2" fmla="*/ 339656 h 2258177"/>
              <a:gd name="connsiteX3" fmla="*/ 4622800 w 5740400"/>
              <a:gd name="connsiteY3" fmla="*/ 4376 h 2258177"/>
              <a:gd name="connsiteX4" fmla="*/ 5740400 w 5740400"/>
              <a:gd name="connsiteY4" fmla="*/ 1091496 h 2258177"/>
              <a:gd name="connsiteX0" fmla="*/ 0 w 5740400"/>
              <a:gd name="connsiteY0" fmla="*/ 2250597 h 2262943"/>
              <a:gd name="connsiteX1" fmla="*/ 2123440 w 5740400"/>
              <a:gd name="connsiteY1" fmla="*/ 1775617 h 2262943"/>
              <a:gd name="connsiteX2" fmla="*/ 3754120 w 5740400"/>
              <a:gd name="connsiteY2" fmla="*/ 340517 h 2262943"/>
              <a:gd name="connsiteX3" fmla="*/ 4622800 w 5740400"/>
              <a:gd name="connsiteY3" fmla="*/ 5237 h 2262943"/>
              <a:gd name="connsiteX4" fmla="*/ 5740400 w 5740400"/>
              <a:gd name="connsiteY4" fmla="*/ 1092357 h 2262943"/>
              <a:gd name="connsiteX0" fmla="*/ 0 w 5740400"/>
              <a:gd name="connsiteY0" fmla="*/ 2250597 h 2281198"/>
              <a:gd name="connsiteX1" fmla="*/ 2123440 w 5740400"/>
              <a:gd name="connsiteY1" fmla="*/ 1775617 h 2281198"/>
              <a:gd name="connsiteX2" fmla="*/ 3754120 w 5740400"/>
              <a:gd name="connsiteY2" fmla="*/ 340517 h 2281198"/>
              <a:gd name="connsiteX3" fmla="*/ 4622800 w 5740400"/>
              <a:gd name="connsiteY3" fmla="*/ 5237 h 2281198"/>
              <a:gd name="connsiteX4" fmla="*/ 5740400 w 5740400"/>
              <a:gd name="connsiteY4" fmla="*/ 1092357 h 2281198"/>
              <a:gd name="connsiteX0" fmla="*/ 0 w 5740400"/>
              <a:gd name="connsiteY0" fmla="*/ 2250597 h 2281198"/>
              <a:gd name="connsiteX1" fmla="*/ 2123440 w 5740400"/>
              <a:gd name="connsiteY1" fmla="*/ 1775617 h 2281198"/>
              <a:gd name="connsiteX2" fmla="*/ 3754120 w 5740400"/>
              <a:gd name="connsiteY2" fmla="*/ 340517 h 2281198"/>
              <a:gd name="connsiteX3" fmla="*/ 4622800 w 5740400"/>
              <a:gd name="connsiteY3" fmla="*/ 5237 h 2281198"/>
              <a:gd name="connsiteX4" fmla="*/ 5740400 w 5740400"/>
              <a:gd name="connsiteY4" fmla="*/ 1092357 h 2281198"/>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0400"/>
              <a:gd name="connsiteY0" fmla="*/ 2245360 h 2275961"/>
              <a:gd name="connsiteX1" fmla="*/ 2123440 w 5740400"/>
              <a:gd name="connsiteY1" fmla="*/ 1770380 h 2275961"/>
              <a:gd name="connsiteX2" fmla="*/ 3754120 w 5740400"/>
              <a:gd name="connsiteY2" fmla="*/ 335280 h 2275961"/>
              <a:gd name="connsiteX3" fmla="*/ 4622800 w 5740400"/>
              <a:gd name="connsiteY3" fmla="*/ 0 h 2275961"/>
              <a:gd name="connsiteX4" fmla="*/ 5740400 w 5740400"/>
              <a:gd name="connsiteY4" fmla="*/ 1087120 h 2275961"/>
              <a:gd name="connsiteX0" fmla="*/ 0 w 5741014"/>
              <a:gd name="connsiteY0" fmla="*/ 2245360 h 2275961"/>
              <a:gd name="connsiteX1" fmla="*/ 2123440 w 5741014"/>
              <a:gd name="connsiteY1" fmla="*/ 1770380 h 2275961"/>
              <a:gd name="connsiteX2" fmla="*/ 3754120 w 5741014"/>
              <a:gd name="connsiteY2" fmla="*/ 335280 h 2275961"/>
              <a:gd name="connsiteX3" fmla="*/ 4622800 w 5741014"/>
              <a:gd name="connsiteY3" fmla="*/ 0 h 2275961"/>
              <a:gd name="connsiteX4" fmla="*/ 5740400 w 5741014"/>
              <a:gd name="connsiteY4" fmla="*/ 1087120 h 2275961"/>
              <a:gd name="connsiteX0" fmla="*/ 0 w 5714151"/>
              <a:gd name="connsiteY0" fmla="*/ 2245360 h 2275961"/>
              <a:gd name="connsiteX1" fmla="*/ 2123440 w 5714151"/>
              <a:gd name="connsiteY1" fmla="*/ 1770380 h 2275961"/>
              <a:gd name="connsiteX2" fmla="*/ 3754120 w 5714151"/>
              <a:gd name="connsiteY2" fmla="*/ 335280 h 2275961"/>
              <a:gd name="connsiteX3" fmla="*/ 4622800 w 5714151"/>
              <a:gd name="connsiteY3" fmla="*/ 0 h 2275961"/>
              <a:gd name="connsiteX4" fmla="*/ 5713506 w 5714151"/>
              <a:gd name="connsiteY4" fmla="*/ 1105050 h 2275961"/>
              <a:gd name="connsiteX0" fmla="*/ 0 w 5714151"/>
              <a:gd name="connsiteY0" fmla="*/ 2245360 h 2261032"/>
              <a:gd name="connsiteX1" fmla="*/ 2060687 w 5714151"/>
              <a:gd name="connsiteY1" fmla="*/ 1626945 h 2261032"/>
              <a:gd name="connsiteX2" fmla="*/ 3754120 w 5714151"/>
              <a:gd name="connsiteY2" fmla="*/ 335280 h 2261032"/>
              <a:gd name="connsiteX3" fmla="*/ 4622800 w 5714151"/>
              <a:gd name="connsiteY3" fmla="*/ 0 h 2261032"/>
              <a:gd name="connsiteX4" fmla="*/ 5713506 w 5714151"/>
              <a:gd name="connsiteY4" fmla="*/ 1105050 h 2261032"/>
              <a:gd name="connsiteX0" fmla="*/ 0 w 5714151"/>
              <a:gd name="connsiteY0" fmla="*/ 2245360 h 2253820"/>
              <a:gd name="connsiteX1" fmla="*/ 2060687 w 5714151"/>
              <a:gd name="connsiteY1" fmla="*/ 1626945 h 2253820"/>
              <a:gd name="connsiteX2" fmla="*/ 3745155 w 5714151"/>
              <a:gd name="connsiteY2" fmla="*/ 290456 h 2253820"/>
              <a:gd name="connsiteX3" fmla="*/ 4622800 w 5714151"/>
              <a:gd name="connsiteY3" fmla="*/ 0 h 2253820"/>
              <a:gd name="connsiteX4" fmla="*/ 5713506 w 5714151"/>
              <a:gd name="connsiteY4" fmla="*/ 1105050 h 2253820"/>
              <a:gd name="connsiteX0" fmla="*/ 0 w 5714140"/>
              <a:gd name="connsiteY0" fmla="*/ 2335007 h 2343467"/>
              <a:gd name="connsiteX1" fmla="*/ 2060687 w 5714140"/>
              <a:gd name="connsiteY1" fmla="*/ 1716592 h 2343467"/>
              <a:gd name="connsiteX2" fmla="*/ 3745155 w 5714140"/>
              <a:gd name="connsiteY2" fmla="*/ 380103 h 2343467"/>
              <a:gd name="connsiteX3" fmla="*/ 4613835 w 5714140"/>
              <a:gd name="connsiteY3" fmla="*/ 0 h 2343467"/>
              <a:gd name="connsiteX4" fmla="*/ 5713506 w 5714140"/>
              <a:gd name="connsiteY4" fmla="*/ 1194697 h 2343467"/>
              <a:gd name="connsiteX0" fmla="*/ 0 w 5714140"/>
              <a:gd name="connsiteY0" fmla="*/ 2335007 h 2343673"/>
              <a:gd name="connsiteX1" fmla="*/ 2060687 w 5714140"/>
              <a:gd name="connsiteY1" fmla="*/ 1716592 h 2343673"/>
              <a:gd name="connsiteX2" fmla="*/ 3682402 w 5714140"/>
              <a:gd name="connsiteY2" fmla="*/ 317350 h 2343673"/>
              <a:gd name="connsiteX3" fmla="*/ 4613835 w 5714140"/>
              <a:gd name="connsiteY3" fmla="*/ 0 h 2343673"/>
              <a:gd name="connsiteX4" fmla="*/ 5713506 w 5714140"/>
              <a:gd name="connsiteY4" fmla="*/ 1194697 h 2343673"/>
              <a:gd name="connsiteX0" fmla="*/ 0 w 5714140"/>
              <a:gd name="connsiteY0" fmla="*/ 2335007 h 2343525"/>
              <a:gd name="connsiteX1" fmla="*/ 2060687 w 5714140"/>
              <a:gd name="connsiteY1" fmla="*/ 1716592 h 2343525"/>
              <a:gd name="connsiteX2" fmla="*/ 3718261 w 5714140"/>
              <a:gd name="connsiteY2" fmla="*/ 362174 h 2343525"/>
              <a:gd name="connsiteX3" fmla="*/ 4613835 w 5714140"/>
              <a:gd name="connsiteY3" fmla="*/ 0 h 2343525"/>
              <a:gd name="connsiteX4" fmla="*/ 5713506 w 5714140"/>
              <a:gd name="connsiteY4" fmla="*/ 1194697 h 2343525"/>
              <a:gd name="connsiteX0" fmla="*/ 0 w 5714140"/>
              <a:gd name="connsiteY0" fmla="*/ 2335007 h 2347108"/>
              <a:gd name="connsiteX1" fmla="*/ 2153284 w 5714140"/>
              <a:gd name="connsiteY1" fmla="*/ 1843913 h 2347108"/>
              <a:gd name="connsiteX2" fmla="*/ 3718261 w 5714140"/>
              <a:gd name="connsiteY2" fmla="*/ 362174 h 2347108"/>
              <a:gd name="connsiteX3" fmla="*/ 4613835 w 5714140"/>
              <a:gd name="connsiteY3" fmla="*/ 0 h 2347108"/>
              <a:gd name="connsiteX4" fmla="*/ 5713506 w 5714140"/>
              <a:gd name="connsiteY4" fmla="*/ 1194697 h 2347108"/>
              <a:gd name="connsiteX0" fmla="*/ 0 w 5714140"/>
              <a:gd name="connsiteY0" fmla="*/ 2335007 h 2348633"/>
              <a:gd name="connsiteX1" fmla="*/ 2176433 w 5714140"/>
              <a:gd name="connsiteY1" fmla="*/ 1878637 h 2348633"/>
              <a:gd name="connsiteX2" fmla="*/ 3718261 w 5714140"/>
              <a:gd name="connsiteY2" fmla="*/ 362174 h 2348633"/>
              <a:gd name="connsiteX3" fmla="*/ 4613835 w 5714140"/>
              <a:gd name="connsiteY3" fmla="*/ 0 h 2348633"/>
              <a:gd name="connsiteX4" fmla="*/ 5713506 w 5714140"/>
              <a:gd name="connsiteY4" fmla="*/ 1194697 h 234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140" h="2348633">
                <a:moveTo>
                  <a:pt x="0" y="2335007"/>
                </a:moveTo>
                <a:cubicBezTo>
                  <a:pt x="745066" y="2403587"/>
                  <a:pt x="1556723" y="2207443"/>
                  <a:pt x="2176433" y="1878637"/>
                </a:cubicBezTo>
                <a:cubicBezTo>
                  <a:pt x="2796143" y="1549831"/>
                  <a:pt x="3312027" y="675280"/>
                  <a:pt x="3718261" y="362174"/>
                </a:cubicBezTo>
                <a:cubicBezTo>
                  <a:pt x="4124495" y="49068"/>
                  <a:pt x="4374228" y="4233"/>
                  <a:pt x="4613835" y="0"/>
                </a:cubicBezTo>
                <a:cubicBezTo>
                  <a:pt x="5203962" y="26247"/>
                  <a:pt x="5735071" y="632760"/>
                  <a:pt x="5713506" y="1194697"/>
                </a:cubicBez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zh-CN" altLang="en-US" sz="3200">
              <a:solidFill>
                <a:prstClr val="white"/>
              </a:solidFill>
            </a:endParaRPr>
          </a:p>
        </p:txBody>
      </p:sp>
      <p:sp>
        <p:nvSpPr>
          <p:cNvPr id="36" name="任意多边形 39"/>
          <p:cNvSpPr/>
          <p:nvPr/>
        </p:nvSpPr>
        <p:spPr>
          <a:xfrm flipH="1" flipV="1">
            <a:off x="4582056" y="1879080"/>
            <a:ext cx="7542305" cy="3035245"/>
          </a:xfrm>
          <a:custGeom>
            <a:avLst/>
            <a:gdLst>
              <a:gd name="connsiteX0" fmla="*/ 0 w 5656729"/>
              <a:gd name="connsiteY0" fmla="*/ 2250387 h 2286933"/>
              <a:gd name="connsiteX1" fmla="*/ 1837765 w 5656729"/>
              <a:gd name="connsiteY1" fmla="*/ 2053164 h 2286933"/>
              <a:gd name="connsiteX2" fmla="*/ 3487271 w 5656729"/>
              <a:gd name="connsiteY2" fmla="*/ 484340 h 2286933"/>
              <a:gd name="connsiteX3" fmla="*/ 4688541 w 5656729"/>
              <a:gd name="connsiteY3" fmla="*/ 246 h 2286933"/>
              <a:gd name="connsiteX4" fmla="*/ 5468471 w 5656729"/>
              <a:gd name="connsiteY4" fmla="*/ 430552 h 2286933"/>
              <a:gd name="connsiteX5" fmla="*/ 5656729 w 5656729"/>
              <a:gd name="connsiteY5" fmla="*/ 1210481 h 2286933"/>
              <a:gd name="connsiteX0" fmla="*/ 0 w 5656729"/>
              <a:gd name="connsiteY0" fmla="*/ 2250387 h 2286933"/>
              <a:gd name="connsiteX1" fmla="*/ 1837765 w 5656729"/>
              <a:gd name="connsiteY1" fmla="*/ 2053164 h 2286933"/>
              <a:gd name="connsiteX2" fmla="*/ 3487271 w 5656729"/>
              <a:gd name="connsiteY2" fmla="*/ 484340 h 2286933"/>
              <a:gd name="connsiteX3" fmla="*/ 4688541 w 5656729"/>
              <a:gd name="connsiteY3" fmla="*/ 246 h 2286933"/>
              <a:gd name="connsiteX4" fmla="*/ 5468471 w 5656729"/>
              <a:gd name="connsiteY4" fmla="*/ 430552 h 2286933"/>
              <a:gd name="connsiteX5" fmla="*/ 5656729 w 5656729"/>
              <a:gd name="connsiteY5" fmla="*/ 1210481 h 2286933"/>
              <a:gd name="connsiteX0" fmla="*/ 0 w 5656729"/>
              <a:gd name="connsiteY0" fmla="*/ 2205608 h 2242154"/>
              <a:gd name="connsiteX1" fmla="*/ 1837765 w 5656729"/>
              <a:gd name="connsiteY1" fmla="*/ 2008385 h 2242154"/>
              <a:gd name="connsiteX2" fmla="*/ 3487271 w 5656729"/>
              <a:gd name="connsiteY2" fmla="*/ 439561 h 2242154"/>
              <a:gd name="connsiteX3" fmla="*/ 4643718 w 5656729"/>
              <a:gd name="connsiteY3" fmla="*/ 291 h 2242154"/>
              <a:gd name="connsiteX4" fmla="*/ 5468471 w 5656729"/>
              <a:gd name="connsiteY4" fmla="*/ 385773 h 2242154"/>
              <a:gd name="connsiteX5" fmla="*/ 5656729 w 5656729"/>
              <a:gd name="connsiteY5" fmla="*/ 1165702 h 2242154"/>
              <a:gd name="connsiteX0" fmla="*/ 0 w 5656729"/>
              <a:gd name="connsiteY0" fmla="*/ 2286218 h 2322764"/>
              <a:gd name="connsiteX1" fmla="*/ 1837765 w 5656729"/>
              <a:gd name="connsiteY1" fmla="*/ 2088995 h 2322764"/>
              <a:gd name="connsiteX2" fmla="*/ 3487271 w 5656729"/>
              <a:gd name="connsiteY2" fmla="*/ 520171 h 2322764"/>
              <a:gd name="connsiteX3" fmla="*/ 4625788 w 5656729"/>
              <a:gd name="connsiteY3" fmla="*/ 219 h 2322764"/>
              <a:gd name="connsiteX4" fmla="*/ 5468471 w 5656729"/>
              <a:gd name="connsiteY4" fmla="*/ 466383 h 2322764"/>
              <a:gd name="connsiteX5" fmla="*/ 5656729 w 5656729"/>
              <a:gd name="connsiteY5" fmla="*/ 1246312 h 2322764"/>
              <a:gd name="connsiteX0" fmla="*/ 0 w 5656729"/>
              <a:gd name="connsiteY0" fmla="*/ 2250387 h 2286933"/>
              <a:gd name="connsiteX1" fmla="*/ 1837765 w 5656729"/>
              <a:gd name="connsiteY1" fmla="*/ 2053164 h 2286933"/>
              <a:gd name="connsiteX2" fmla="*/ 3487271 w 5656729"/>
              <a:gd name="connsiteY2" fmla="*/ 484340 h 2286933"/>
              <a:gd name="connsiteX3" fmla="*/ 4607859 w 5656729"/>
              <a:gd name="connsiteY3" fmla="*/ 247 h 2286933"/>
              <a:gd name="connsiteX4" fmla="*/ 5468471 w 5656729"/>
              <a:gd name="connsiteY4" fmla="*/ 430552 h 2286933"/>
              <a:gd name="connsiteX5" fmla="*/ 5656729 w 5656729"/>
              <a:gd name="connsiteY5" fmla="*/ 1210481 h 2286933"/>
              <a:gd name="connsiteX0" fmla="*/ 0 w 5656729"/>
              <a:gd name="connsiteY0" fmla="*/ 2250387 h 2267311"/>
              <a:gd name="connsiteX1" fmla="*/ 1779891 w 5656729"/>
              <a:gd name="connsiteY1" fmla="*/ 1960566 h 2267311"/>
              <a:gd name="connsiteX2" fmla="*/ 3487271 w 5656729"/>
              <a:gd name="connsiteY2" fmla="*/ 484340 h 2267311"/>
              <a:gd name="connsiteX3" fmla="*/ 4607859 w 5656729"/>
              <a:gd name="connsiteY3" fmla="*/ 247 h 2267311"/>
              <a:gd name="connsiteX4" fmla="*/ 5468471 w 5656729"/>
              <a:gd name="connsiteY4" fmla="*/ 430552 h 2267311"/>
              <a:gd name="connsiteX5" fmla="*/ 5656729 w 5656729"/>
              <a:gd name="connsiteY5" fmla="*/ 1210481 h 2267311"/>
              <a:gd name="connsiteX0" fmla="*/ 0 w 5656729"/>
              <a:gd name="connsiteY0" fmla="*/ 2250387 h 2277393"/>
              <a:gd name="connsiteX1" fmla="*/ 1814615 w 5656729"/>
              <a:gd name="connsiteY1" fmla="*/ 2018440 h 2277393"/>
              <a:gd name="connsiteX2" fmla="*/ 3487271 w 5656729"/>
              <a:gd name="connsiteY2" fmla="*/ 484340 h 2277393"/>
              <a:gd name="connsiteX3" fmla="*/ 4607859 w 5656729"/>
              <a:gd name="connsiteY3" fmla="*/ 247 h 2277393"/>
              <a:gd name="connsiteX4" fmla="*/ 5468471 w 5656729"/>
              <a:gd name="connsiteY4" fmla="*/ 430552 h 2277393"/>
              <a:gd name="connsiteX5" fmla="*/ 5656729 w 5656729"/>
              <a:gd name="connsiteY5" fmla="*/ 1210481 h 2277393"/>
              <a:gd name="connsiteX0" fmla="*/ 0 w 5656729"/>
              <a:gd name="connsiteY0" fmla="*/ 2250946 h 2276434"/>
              <a:gd name="connsiteX1" fmla="*/ 1814615 w 5656729"/>
              <a:gd name="connsiteY1" fmla="*/ 2018999 h 2276434"/>
              <a:gd name="connsiteX2" fmla="*/ 3533569 w 5656729"/>
              <a:gd name="connsiteY2" fmla="*/ 531197 h 2276434"/>
              <a:gd name="connsiteX3" fmla="*/ 4607859 w 5656729"/>
              <a:gd name="connsiteY3" fmla="*/ 806 h 2276434"/>
              <a:gd name="connsiteX4" fmla="*/ 5468471 w 5656729"/>
              <a:gd name="connsiteY4" fmla="*/ 431111 h 2276434"/>
              <a:gd name="connsiteX5" fmla="*/ 5656729 w 5656729"/>
              <a:gd name="connsiteY5" fmla="*/ 1211040 h 227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729" h="2276434">
                <a:moveTo>
                  <a:pt x="0" y="2250946"/>
                </a:moveTo>
                <a:cubicBezTo>
                  <a:pt x="628276" y="2299505"/>
                  <a:pt x="1225687" y="2305624"/>
                  <a:pt x="1814615" y="2018999"/>
                </a:cubicBezTo>
                <a:cubicBezTo>
                  <a:pt x="2403543" y="1732374"/>
                  <a:pt x="3068028" y="867562"/>
                  <a:pt x="3533569" y="531197"/>
                </a:cubicBezTo>
                <a:cubicBezTo>
                  <a:pt x="3999110" y="194832"/>
                  <a:pt x="4285375" y="17487"/>
                  <a:pt x="4607859" y="806"/>
                </a:cubicBezTo>
                <a:cubicBezTo>
                  <a:pt x="4930343" y="-15875"/>
                  <a:pt x="5293659" y="229405"/>
                  <a:pt x="5468471" y="431111"/>
                </a:cubicBezTo>
                <a:cubicBezTo>
                  <a:pt x="5643283" y="632817"/>
                  <a:pt x="5643282" y="921928"/>
                  <a:pt x="5656729" y="1211040"/>
                </a:cubicBez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zh-CN" altLang="en-US" sz="3200">
              <a:solidFill>
                <a:prstClr val="white"/>
              </a:solidFill>
            </a:endParaRPr>
          </a:p>
        </p:txBody>
      </p:sp>
      <p:sp>
        <p:nvSpPr>
          <p:cNvPr id="37" name="椭圆 36"/>
          <p:cNvSpPr/>
          <p:nvPr/>
        </p:nvSpPr>
        <p:spPr>
          <a:xfrm>
            <a:off x="3957082" y="1297583"/>
            <a:ext cx="4262839" cy="4262839"/>
          </a:xfrm>
          <a:prstGeom prst="ellipse">
            <a:avLst/>
          </a:prstGeom>
          <a:noFill/>
          <a:ln w="165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defTabSz="914354"/>
            <a:endParaRPr lang="zh-CN" altLang="en-US" sz="3200">
              <a:solidFill>
                <a:prstClr val="white"/>
              </a:solidFill>
            </a:endParaRPr>
          </a:p>
        </p:txBody>
      </p:sp>
      <p:sp>
        <p:nvSpPr>
          <p:cNvPr id="38" name="椭圆 37"/>
          <p:cNvSpPr/>
          <p:nvPr/>
        </p:nvSpPr>
        <p:spPr>
          <a:xfrm>
            <a:off x="4186689" y="1527192"/>
            <a:ext cx="3803619" cy="3803619"/>
          </a:xfrm>
          <a:prstGeom prst="ellipse">
            <a:avLst/>
          </a:prstGeom>
          <a:noFill/>
          <a:ln w="25400" cap="sq" cmpd="sng">
            <a:solidFill>
              <a:schemeClr val="bg1"/>
            </a:solidFill>
            <a:prstDash val="lgDash"/>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14" tIns="60957" rIns="121914" bIns="60957" numCol="1" spcCol="0" rtlCol="0" fromWordArt="0" anchor="ctr" anchorCtr="0" forceAA="0" compatLnSpc="1">
            <a:prstTxWarp prst="textNoShape">
              <a:avLst/>
            </a:prstTxWarp>
            <a:noAutofit/>
          </a:bodyPr>
          <a:lstStyle/>
          <a:p>
            <a:pPr algn="ctr" defTabSz="914354"/>
            <a:endParaRPr lang="zh-CN" altLang="en-US" sz="3200">
              <a:solidFill>
                <a:prstClr val="white"/>
              </a:solidFill>
            </a:endParaRPr>
          </a:p>
        </p:txBody>
      </p:sp>
      <p:grpSp>
        <p:nvGrpSpPr>
          <p:cNvPr id="5" name="组合 4"/>
          <p:cNvGrpSpPr/>
          <p:nvPr/>
        </p:nvGrpSpPr>
        <p:grpSpPr>
          <a:xfrm>
            <a:off x="3952455" y="1770433"/>
            <a:ext cx="4124524" cy="3307404"/>
            <a:chOff x="3952455" y="1770433"/>
            <a:chExt cx="4124524" cy="3307404"/>
          </a:xfrm>
        </p:grpSpPr>
        <p:sp>
          <p:nvSpPr>
            <p:cNvPr id="40" name="椭圆 39"/>
            <p:cNvSpPr/>
            <p:nvPr/>
          </p:nvSpPr>
          <p:spPr>
            <a:xfrm>
              <a:off x="4494177" y="1770433"/>
              <a:ext cx="3209031" cy="3307404"/>
            </a:xfrm>
            <a:prstGeom prst="ellipse">
              <a:avLst/>
            </a:prstGeom>
            <a:solidFill>
              <a:srgbClr val="0B314D"/>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900">
                <a:solidFill>
                  <a:prstClr val="white"/>
                </a:solidFill>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2455" y="1802568"/>
              <a:ext cx="4124524" cy="3236300"/>
            </a:xfrm>
            <a:prstGeom prst="rect">
              <a:avLst/>
            </a:prstGeom>
          </p:spPr>
        </p:pic>
      </p:grpSp>
    </p:spTree>
    <p:extLst>
      <p:ext uri="{BB962C8B-B14F-4D97-AF65-F5344CB8AC3E}">
        <p14:creationId xmlns:p14="http://schemas.microsoft.com/office/powerpoint/2010/main" val="9683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par>
                                <p:cTn id="18" presetID="22" presetClass="exit" presetSubtype="8" fill="hold" grpId="1" nodeType="withEffect">
                                  <p:stCondLst>
                                    <p:cond delay="400"/>
                                  </p:stCondLst>
                                  <p:childTnLst>
                                    <p:animEffect transition="out" filter="wipe(left)">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par>
                                <p:cTn id="21" presetID="22" presetClass="exit" presetSubtype="8" fill="hold" grpId="1" nodeType="withEffect">
                                  <p:stCondLst>
                                    <p:cond delay="400"/>
                                  </p:stCondLst>
                                  <p:childTnLst>
                                    <p:animEffect transition="out" filter="wipe(left)">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par>
                                <p:cTn id="24" presetID="22" presetClass="exit" presetSubtype="8" fill="hold" grpId="1" nodeType="withEffect">
                                  <p:stCondLst>
                                    <p:cond delay="400"/>
                                  </p:stCondLst>
                                  <p:childTnLst>
                                    <p:animEffect transition="out" filter="wipe(left)">
                                      <p:cBhvr>
                                        <p:cTn id="25" dur="500"/>
                                        <p:tgtEl>
                                          <p:spTgt spid="33"/>
                                        </p:tgtEl>
                                      </p:cBhvr>
                                    </p:animEffect>
                                    <p:set>
                                      <p:cBhvr>
                                        <p:cTn id="26" dur="1" fill="hold">
                                          <p:stCondLst>
                                            <p:cond delay="499"/>
                                          </p:stCondLst>
                                        </p:cTn>
                                        <p:tgtEl>
                                          <p:spTgt spid="33"/>
                                        </p:tgtEl>
                                        <p:attrNameLst>
                                          <p:attrName>style.visibility</p:attrName>
                                        </p:attrNameLst>
                                      </p:cBhvr>
                                      <p:to>
                                        <p:strVal val="hidden"/>
                                      </p:to>
                                    </p:set>
                                  </p:childTnLst>
                                </p:cTn>
                              </p:par>
                              <p:par>
                                <p:cTn id="27" presetID="22" presetClass="entr" presetSubtype="2"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500"/>
                                        <p:tgtEl>
                                          <p:spTgt spid="34"/>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right)">
                                      <p:cBhvr>
                                        <p:cTn id="35" dur="500"/>
                                        <p:tgtEl>
                                          <p:spTgt spid="36"/>
                                        </p:tgtEl>
                                      </p:cBhvr>
                                    </p:animEffect>
                                  </p:childTnLst>
                                </p:cTn>
                              </p:par>
                              <p:par>
                                <p:cTn id="36" presetID="22" presetClass="exit" presetSubtype="2" fill="hold" grpId="1" nodeType="withEffect">
                                  <p:stCondLst>
                                    <p:cond delay="400"/>
                                  </p:stCondLst>
                                  <p:childTnLst>
                                    <p:animEffect transition="out" filter="wipe(right)">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22" presetClass="exit" presetSubtype="2" fill="hold" grpId="1" nodeType="withEffect">
                                  <p:stCondLst>
                                    <p:cond delay="400"/>
                                  </p:stCondLst>
                                  <p:childTnLst>
                                    <p:animEffect transition="out" filter="wipe(right)">
                                      <p:cBhvr>
                                        <p:cTn id="40" dur="500"/>
                                        <p:tgtEl>
                                          <p:spTgt spid="35"/>
                                        </p:tgtEl>
                                      </p:cBhvr>
                                    </p:animEffect>
                                    <p:set>
                                      <p:cBhvr>
                                        <p:cTn id="41" dur="1" fill="hold">
                                          <p:stCondLst>
                                            <p:cond delay="499"/>
                                          </p:stCondLst>
                                        </p:cTn>
                                        <p:tgtEl>
                                          <p:spTgt spid="35"/>
                                        </p:tgtEl>
                                        <p:attrNameLst>
                                          <p:attrName>style.visibility</p:attrName>
                                        </p:attrNameLst>
                                      </p:cBhvr>
                                      <p:to>
                                        <p:strVal val="hidden"/>
                                      </p:to>
                                    </p:set>
                                  </p:childTnLst>
                                </p:cTn>
                              </p:par>
                              <p:par>
                                <p:cTn id="42" presetID="22" presetClass="exit" presetSubtype="2" fill="hold" grpId="1" nodeType="withEffect">
                                  <p:stCondLst>
                                    <p:cond delay="400"/>
                                  </p:stCondLst>
                                  <p:childTnLst>
                                    <p:animEffect transition="out" filter="wipe(right)">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par>
                                <p:cTn id="45" presetID="10" presetClass="entr" presetSubtype="0" fill="hold" grpId="0" nodeType="withEffect">
                                  <p:stCondLst>
                                    <p:cond delay="4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60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200"/>
                                        <p:tgtEl>
                                          <p:spTgt spid="38"/>
                                        </p:tgtEl>
                                      </p:cBhvr>
                                    </p:animEffect>
                                  </p:childTnLst>
                                </p:cTn>
                              </p:par>
                              <p:par>
                                <p:cTn id="51" presetID="8" presetClass="emph" presetSubtype="0" decel="100000" fill="hold" grpId="1" nodeType="withEffect">
                                  <p:stCondLst>
                                    <p:cond delay="600"/>
                                  </p:stCondLst>
                                  <p:childTnLst>
                                    <p:animRot by="6000000">
                                      <p:cBhvr>
                                        <p:cTn id="52" dur="1000" fill="hold"/>
                                        <p:tgtEl>
                                          <p:spTgt spid="38"/>
                                        </p:tgtEl>
                                        <p:attrNameLst>
                                          <p:attrName>r</p:attrName>
                                        </p:attrNameLst>
                                      </p:cBhvr>
                                    </p:animRot>
                                  </p:childTnLst>
                                </p:cTn>
                              </p:par>
                              <p:par>
                                <p:cTn id="53" presetID="8" presetClass="emph" presetSubtype="0" repeatCount="indefinite" fill="hold" grpId="2" nodeType="withEffect">
                                  <p:stCondLst>
                                    <p:cond delay="1100"/>
                                  </p:stCondLst>
                                  <p:childTnLst>
                                    <p:animRot by="21600000">
                                      <p:cBhvr>
                                        <p:cTn id="54" dur="5000" fill="hold"/>
                                        <p:tgtEl>
                                          <p:spTgt spid="38"/>
                                        </p:tgtEl>
                                        <p:attrNameLst>
                                          <p:attrName>r</p:attrName>
                                        </p:attrNameLst>
                                      </p:cBhvr>
                                    </p:animRot>
                                  </p:childTnLst>
                                </p:cTn>
                              </p:par>
                              <p:par>
                                <p:cTn id="55" presetID="10" presetClass="entr" presetSubtype="0" fill="hold" nodeType="withEffect">
                                  <p:stCondLst>
                                    <p:cond delay="110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750"/>
                                        <p:tgtEl>
                                          <p:spTgt spid="29"/>
                                        </p:tgtEl>
                                      </p:cBhvr>
                                    </p:animEffect>
                                  </p:childTnLst>
                                </p:cTn>
                              </p:par>
                              <p:par>
                                <p:cTn id="58" presetID="10" presetClass="entr" presetSubtype="0" fill="hold" nodeType="withEffect">
                                  <p:stCondLst>
                                    <p:cond delay="110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750"/>
                                        <p:tgtEl>
                                          <p:spTgt spid="30"/>
                                        </p:tgtEl>
                                      </p:cBhvr>
                                    </p:animEffect>
                                  </p:childTnLst>
                                </p:cTn>
                              </p:par>
                              <p:par>
                                <p:cTn id="61" presetID="35" presetClass="path" presetSubtype="0" decel="100000" fill="hold" nodeType="withEffect">
                                  <p:stCondLst>
                                    <p:cond delay="1100"/>
                                  </p:stCondLst>
                                  <p:childTnLst>
                                    <p:animMotion origin="layout" path="M 0 0 L -0.25 0 E" pathEditMode="relative" ptsTypes="">
                                      <p:cBhvr>
                                        <p:cTn id="62" dur="750" fill="hold"/>
                                        <p:tgtEl>
                                          <p:spTgt spid="29"/>
                                        </p:tgtEl>
                                        <p:attrNameLst>
                                          <p:attrName>ppt_x</p:attrName>
                                          <p:attrName>ppt_y</p:attrName>
                                        </p:attrNameLst>
                                      </p:cBhvr>
                                    </p:animMotion>
                                  </p:childTnLst>
                                </p:cTn>
                              </p:par>
                              <p:par>
                                <p:cTn id="63" presetID="63" presetClass="path" presetSubtype="0" decel="100000" fill="hold" nodeType="withEffect">
                                  <p:stCondLst>
                                    <p:cond delay="1100"/>
                                  </p:stCondLst>
                                  <p:childTnLst>
                                    <p:animMotion origin="layout" path="M 0 0 L 0.25 0 E" pathEditMode="relative" ptsTypes="">
                                      <p:cBhvr>
                                        <p:cTn id="64" dur="750" fill="hold"/>
                                        <p:tgtEl>
                                          <p:spTgt spid="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8" grpId="0" animBg="1"/>
      <p:bldP spid="38" grpId="1" animBg="1"/>
      <p:bldP spid="38"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716446" y="188640"/>
            <a:ext cx="1891865" cy="487378"/>
          </a:xfrm>
          <a:prstGeom prst="rect">
            <a:avLst/>
          </a:prstGeom>
          <a:ln w="12700">
            <a:miter lim="400000"/>
          </a:ln>
          <a:extLst>
            <a:ext uri="{C572A759-6A51-4108-AA02-DFA0A04FC94B}">
              <ma14:wrappingTextBoxFlag xmlns="" xmlns:ma14="http://schemas.microsoft.com/office/mac/drawingml/2011/main"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口语训练营</a:t>
            </a:r>
            <a:endParaRPr sz="2667" b="1" dirty="0">
              <a:solidFill>
                <a:schemeClr val="bg1"/>
              </a:solidFill>
              <a:latin typeface="Arial"/>
              <a:ea typeface="Arial"/>
              <a:cs typeface="Arial"/>
              <a:sym typeface="Arial"/>
            </a:endParaRPr>
          </a:p>
        </p:txBody>
      </p:sp>
      <p:sp>
        <p:nvSpPr>
          <p:cNvPr id="7" name="Shape 574"/>
          <p:cNvSpPr/>
          <p:nvPr/>
        </p:nvSpPr>
        <p:spPr>
          <a:xfrm>
            <a:off x="741677" y="658458"/>
            <a:ext cx="2158321" cy="0"/>
          </a:xfrm>
          <a:prstGeom prst="line">
            <a:avLst/>
          </a:prstGeom>
          <a:ln w="25400">
            <a:solidFill>
              <a:srgbClr val="3B3838"/>
            </a:solidFill>
            <a:miter lim="400000"/>
          </a:ln>
        </p:spPr>
        <p:txBody>
          <a:bodyPr lIns="0" tIns="0" rIns="0" bIns="0"/>
          <a:lstStyle/>
          <a:p>
            <a:pPr defTabSz="190515">
              <a:defRPr sz="1200">
                <a:latin typeface="+mj-lt"/>
                <a:ea typeface="+mj-ea"/>
                <a:cs typeface="+mj-cs"/>
                <a:sym typeface="Helvetica"/>
              </a:defRPr>
            </a:pPr>
            <a:endParaRPr sz="500"/>
          </a:p>
        </p:txBody>
      </p:sp>
      <p:sp>
        <p:nvSpPr>
          <p:cNvPr id="8" name="Shape 576"/>
          <p:cNvSpPr/>
          <p:nvPr/>
        </p:nvSpPr>
        <p:spPr>
          <a:xfrm>
            <a:off x="191344" y="236265"/>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9" name="Shape 577"/>
          <p:cNvSpPr/>
          <p:nvPr/>
        </p:nvSpPr>
        <p:spPr>
          <a:xfrm>
            <a:off x="309751" y="236265"/>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0" name="Shape 578"/>
          <p:cNvSpPr/>
          <p:nvPr/>
        </p:nvSpPr>
        <p:spPr>
          <a:xfrm>
            <a:off x="428157" y="236265"/>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1" name="Shape 579"/>
          <p:cNvSpPr/>
          <p:nvPr/>
        </p:nvSpPr>
        <p:spPr>
          <a:xfrm>
            <a:off x="546564" y="236265"/>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2" name="1 Título"/>
          <p:cNvSpPr>
            <a:spLocks noChangeArrowheads="1"/>
          </p:cNvSpPr>
          <p:nvPr/>
        </p:nvSpPr>
        <p:spPr bwMode="auto">
          <a:xfrm>
            <a:off x="651583" y="631990"/>
            <a:ext cx="31080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92" tIns="48846" rIns="97692" bIns="48846" anchor="ctr"/>
          <a:lstStyle/>
          <a:p>
            <a:pPr defTabSz="977000">
              <a:lnSpc>
                <a:spcPts val="5131"/>
              </a:lnSpc>
            </a:pPr>
            <a:r>
              <a:rPr lang="zh-CN" altLang="en-US" sz="1917" b="1" dirty="0">
                <a:solidFill>
                  <a:schemeClr val="accent1">
                    <a:lumMod val="20000"/>
                    <a:lumOff val="80000"/>
                  </a:schemeClr>
                </a:solidFill>
                <a:latin typeface="Rockwell" charset="0"/>
                <a:ea typeface="Rockwell" charset="0"/>
                <a:cs typeface="Rockwell" charset="0"/>
              </a:rPr>
              <a:t>嗡嗡口语</a:t>
            </a:r>
            <a:endParaRPr lang="en-US" altLang="zh-Hans" sz="1917" b="1" dirty="0">
              <a:solidFill>
                <a:schemeClr val="accent1">
                  <a:lumMod val="20000"/>
                  <a:lumOff val="80000"/>
                </a:schemeClr>
              </a:solidFill>
              <a:latin typeface="Rockwell" charset="0"/>
              <a:ea typeface="Rockwell" charset="0"/>
              <a:cs typeface="Rockwell" charset="0"/>
            </a:endParaRPr>
          </a:p>
        </p:txBody>
      </p:sp>
      <p:sp>
        <p:nvSpPr>
          <p:cNvPr id="17" name="TextBox 1"/>
          <p:cNvSpPr txBox="1"/>
          <p:nvPr/>
        </p:nvSpPr>
        <p:spPr>
          <a:xfrm>
            <a:off x="572330" y="1196752"/>
            <a:ext cx="10276197" cy="1569660"/>
          </a:xfrm>
          <a:prstGeom prst="rect">
            <a:avLst/>
          </a:prstGeom>
          <a:noFill/>
        </p:spPr>
        <p:txBody>
          <a:bodyPr wrap="square" rtlCol="0">
            <a:spAutoFit/>
          </a:bodyPr>
          <a:lstStyle/>
          <a:p>
            <a:r>
              <a:rPr lang="zh-CN" altLang="en-US" sz="2400" b="1" dirty="0">
                <a:solidFill>
                  <a:srgbClr val="FFC000"/>
                </a:solidFill>
                <a:latin typeface="微软雅黑 Light" panose="020B0502040204020203" pitchFamily="34" charset="-122"/>
                <a:ea typeface="微软雅黑 Light" panose="020B0502040204020203" pitchFamily="34" charset="-122"/>
              </a:rPr>
              <a:t>进入方法：</a:t>
            </a:r>
            <a:endParaRPr lang="en-US" altLang="zh-CN" sz="2400" b="1" dirty="0">
              <a:solidFill>
                <a:srgbClr val="FFC000"/>
              </a:solidFill>
              <a:latin typeface="微软雅黑 Light" panose="020B0502040204020203" pitchFamily="34" charset="-122"/>
              <a:ea typeface="微软雅黑 Light" panose="020B0502040204020203" pitchFamily="34" charset="-122"/>
            </a:endParaRPr>
          </a:p>
          <a:p>
            <a:r>
              <a:rPr lang="zh-CN" altLang="en-US" sz="2400" dirty="0" smtClean="0">
                <a:solidFill>
                  <a:schemeClr val="bg1"/>
                </a:solidFill>
                <a:latin typeface="微软雅黑 Light" panose="020B0502040204020203" pitchFamily="34" charset="-122"/>
                <a:ea typeface="微软雅黑 Light" panose="020B0502040204020203" pitchFamily="34" charset="-122"/>
              </a:rPr>
              <a:t>嗡嗡</a:t>
            </a:r>
            <a:r>
              <a:rPr lang="zh-CN" altLang="en-US" sz="2400" dirty="0">
                <a:solidFill>
                  <a:schemeClr val="bg1"/>
                </a:solidFill>
                <a:latin typeface="微软雅黑 Light" panose="020B0502040204020203" pitchFamily="34" charset="-122"/>
                <a:ea typeface="微软雅黑 Light" panose="020B0502040204020203" pitchFamily="34" charset="-122"/>
              </a:rPr>
              <a:t>口语学习内容页（如下图所示），每一个课程均包括五部分，分别是：</a:t>
            </a:r>
            <a:r>
              <a:rPr lang="en-US" altLang="zh-CN" sz="2400" dirty="0">
                <a:solidFill>
                  <a:schemeClr val="bg1"/>
                </a:solidFill>
                <a:latin typeface="微软雅黑 Light" panose="020B0502040204020203" pitchFamily="34" charset="-122"/>
                <a:ea typeface="微软雅黑 Light" panose="020B0502040204020203" pitchFamily="34" charset="-122"/>
              </a:rPr>
              <a:t>I Try</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en-US" altLang="zh-CN" sz="2400" dirty="0">
                <a:solidFill>
                  <a:schemeClr val="bg1"/>
                </a:solidFill>
                <a:latin typeface="微软雅黑 Light" panose="020B0502040204020203" pitchFamily="34" charset="-122"/>
                <a:ea typeface="微软雅黑 Light" panose="020B0502040204020203" pitchFamily="34" charset="-122"/>
              </a:rPr>
              <a:t>I Watch</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en-US" altLang="zh-CN" sz="2400" dirty="0">
                <a:solidFill>
                  <a:schemeClr val="bg1"/>
                </a:solidFill>
                <a:latin typeface="微软雅黑 Light" panose="020B0502040204020203" pitchFamily="34" charset="-122"/>
                <a:ea typeface="微软雅黑 Light" panose="020B0502040204020203" pitchFamily="34" charset="-122"/>
              </a:rPr>
              <a:t>I Learn</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en-US" altLang="zh-CN" sz="2400" dirty="0">
                <a:solidFill>
                  <a:schemeClr val="bg1"/>
                </a:solidFill>
                <a:latin typeface="微软雅黑 Light" panose="020B0502040204020203" pitchFamily="34" charset="-122"/>
                <a:ea typeface="微软雅黑 Light" panose="020B0502040204020203" pitchFamily="34" charset="-122"/>
              </a:rPr>
              <a:t>I Repeat</a:t>
            </a:r>
            <a:r>
              <a:rPr lang="zh-CN" altLang="en-US" sz="2400" dirty="0">
                <a:solidFill>
                  <a:schemeClr val="bg1"/>
                </a:solidFill>
                <a:latin typeface="微软雅黑 Light" panose="020B0502040204020203" pitchFamily="34" charset="-122"/>
                <a:ea typeface="微软雅黑 Light" panose="020B0502040204020203" pitchFamily="34" charset="-122"/>
              </a:rPr>
              <a:t>和</a:t>
            </a:r>
            <a:r>
              <a:rPr lang="en-US" altLang="zh-CN" sz="2400" dirty="0">
                <a:solidFill>
                  <a:schemeClr val="bg1"/>
                </a:solidFill>
                <a:latin typeface="微软雅黑 Light" panose="020B0502040204020203" pitchFamily="34" charset="-122"/>
                <a:ea typeface="微软雅黑 Light" panose="020B0502040204020203" pitchFamily="34" charset="-122"/>
              </a:rPr>
              <a:t>I Talk</a:t>
            </a:r>
            <a:r>
              <a:rPr lang="zh-CN" altLang="en-US" sz="2400" dirty="0">
                <a:solidFill>
                  <a:schemeClr val="bg1"/>
                </a:solidFill>
                <a:latin typeface="微软雅黑 Light" panose="020B0502040204020203" pitchFamily="34" charset="-122"/>
                <a:ea typeface="微软雅黑 Light" panose="020B0502040204020203" pitchFamily="34" charset="-122"/>
              </a:rPr>
              <a:t>，可以点击任意部分进行练习。其中</a:t>
            </a:r>
            <a:r>
              <a:rPr lang="en-US" altLang="zh-CN" sz="2400" dirty="0">
                <a:solidFill>
                  <a:schemeClr val="bg1"/>
                </a:solidFill>
                <a:latin typeface="微软雅黑 Light" panose="020B0502040204020203" pitchFamily="34" charset="-122"/>
                <a:ea typeface="微软雅黑 Light" panose="020B0502040204020203" pitchFamily="34" charset="-122"/>
              </a:rPr>
              <a:t>I Repeat</a:t>
            </a:r>
            <a:r>
              <a:rPr lang="zh-CN" altLang="en-US" sz="2400" dirty="0">
                <a:solidFill>
                  <a:schemeClr val="bg1"/>
                </a:solidFill>
                <a:latin typeface="微软雅黑 Light" panose="020B0502040204020203" pitchFamily="34" charset="-122"/>
                <a:ea typeface="微软雅黑 Light" panose="020B0502040204020203" pitchFamily="34" charset="-122"/>
              </a:rPr>
              <a:t>和</a:t>
            </a:r>
            <a:r>
              <a:rPr lang="en-US" altLang="zh-CN" sz="2400" dirty="0">
                <a:solidFill>
                  <a:schemeClr val="bg1"/>
                </a:solidFill>
                <a:latin typeface="微软雅黑 Light" panose="020B0502040204020203" pitchFamily="34" charset="-122"/>
                <a:ea typeface="微软雅黑 Light" panose="020B0502040204020203" pitchFamily="34" charset="-122"/>
              </a:rPr>
              <a:t>I Talk</a:t>
            </a:r>
            <a:r>
              <a:rPr lang="zh-CN" altLang="en-US" sz="2400" dirty="0">
                <a:solidFill>
                  <a:schemeClr val="bg1"/>
                </a:solidFill>
                <a:latin typeface="微软雅黑 Light" panose="020B0502040204020203" pitchFamily="34" charset="-122"/>
                <a:ea typeface="微软雅黑 Light" panose="020B0502040204020203" pitchFamily="34" charset="-122"/>
              </a:rPr>
              <a:t>两部分练习完成后给出具体成绩信息。</a:t>
            </a:r>
          </a:p>
        </p:txBody>
      </p:sp>
      <p:pic>
        <p:nvPicPr>
          <p:cNvPr id="8194"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60" y="3106916"/>
            <a:ext cx="3600400" cy="260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3096718"/>
            <a:ext cx="3896021" cy="261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8208" y="3106916"/>
            <a:ext cx="3949796" cy="262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12395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11" name="Shape 573"/>
          <p:cNvSpPr/>
          <p:nvPr/>
        </p:nvSpPr>
        <p:spPr>
          <a:xfrm>
            <a:off x="716446" y="188640"/>
            <a:ext cx="1891865" cy="487378"/>
          </a:xfrm>
          <a:prstGeom prst="rect">
            <a:avLst/>
          </a:prstGeom>
          <a:ln w="12700">
            <a:miter lim="400000"/>
          </a:ln>
          <a:extLst>
            <a:ext uri="{C572A759-6A51-4108-AA02-DFA0A04FC94B}">
              <ma14:wrappingTextBoxFlag xmlns="" xmlns:ma14="http://schemas.microsoft.com/office/mac/drawingml/2011/main"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口语训练营</a:t>
            </a:r>
            <a:endParaRPr sz="2667" b="1" dirty="0">
              <a:solidFill>
                <a:schemeClr val="bg1"/>
              </a:solidFill>
              <a:latin typeface="Arial"/>
              <a:ea typeface="Arial"/>
              <a:cs typeface="Arial"/>
              <a:sym typeface="Arial"/>
            </a:endParaRPr>
          </a:p>
        </p:txBody>
      </p:sp>
      <p:sp>
        <p:nvSpPr>
          <p:cNvPr id="12"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13" name="Shape 576"/>
          <p:cNvSpPr/>
          <p:nvPr/>
        </p:nvSpPr>
        <p:spPr>
          <a:xfrm>
            <a:off x="191344" y="236265"/>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14" name="Shape 577"/>
          <p:cNvSpPr/>
          <p:nvPr/>
        </p:nvSpPr>
        <p:spPr>
          <a:xfrm>
            <a:off x="309751" y="236265"/>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5" name="Shape 578"/>
          <p:cNvSpPr/>
          <p:nvPr/>
        </p:nvSpPr>
        <p:spPr>
          <a:xfrm>
            <a:off x="428157" y="236265"/>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6" name="Shape 579"/>
          <p:cNvSpPr/>
          <p:nvPr/>
        </p:nvSpPr>
        <p:spPr>
          <a:xfrm>
            <a:off x="546564" y="236265"/>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7" name="1 Título"/>
          <p:cNvSpPr>
            <a:spLocks noChangeArrowheads="1"/>
          </p:cNvSpPr>
          <p:nvPr/>
        </p:nvSpPr>
        <p:spPr bwMode="auto">
          <a:xfrm>
            <a:off x="755703" y="631990"/>
            <a:ext cx="31080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92" tIns="48846" rIns="97692" bIns="48846" anchor="ctr"/>
          <a:lstStyle/>
          <a:p>
            <a:pPr defTabSz="977000">
              <a:lnSpc>
                <a:spcPts val="5131"/>
              </a:lnSpc>
            </a:pPr>
            <a:r>
              <a:rPr lang="zh-CN" altLang="en-US" sz="1917" b="1" dirty="0" smtClean="0">
                <a:solidFill>
                  <a:schemeClr val="accent1">
                    <a:lumMod val="20000"/>
                    <a:lumOff val="80000"/>
                  </a:schemeClr>
                </a:solidFill>
                <a:latin typeface="Rockwell" charset="0"/>
                <a:ea typeface="Rockwell" charset="0"/>
                <a:cs typeface="Rockwell" charset="0"/>
              </a:rPr>
              <a:t>句子跟读</a:t>
            </a:r>
            <a:endParaRPr lang="en-US" altLang="zh-Hans" sz="1917" b="1" dirty="0">
              <a:solidFill>
                <a:schemeClr val="accent1">
                  <a:lumMod val="20000"/>
                  <a:lumOff val="80000"/>
                </a:schemeClr>
              </a:solidFill>
              <a:latin typeface="Rockwell" charset="0"/>
              <a:ea typeface="Rockwell" charset="0"/>
              <a:cs typeface="Rockwell" charset="0"/>
            </a:endParaRPr>
          </a:p>
        </p:txBody>
      </p:sp>
      <p:sp>
        <p:nvSpPr>
          <p:cNvPr id="18" name="TextBox 1"/>
          <p:cNvSpPr txBox="1"/>
          <p:nvPr/>
        </p:nvSpPr>
        <p:spPr>
          <a:xfrm>
            <a:off x="572330" y="1196752"/>
            <a:ext cx="10276197" cy="830997"/>
          </a:xfrm>
          <a:prstGeom prst="rect">
            <a:avLst/>
          </a:prstGeom>
          <a:noFill/>
        </p:spPr>
        <p:txBody>
          <a:bodyPr wrap="square" rtlCol="0">
            <a:spAutoFit/>
          </a:bodyPr>
          <a:lstStyle/>
          <a:p>
            <a:r>
              <a:rPr lang="zh-CN" altLang="en-US" sz="2400" dirty="0">
                <a:solidFill>
                  <a:schemeClr val="bg1"/>
                </a:solidFill>
                <a:latin typeface="微软雅黑 Light" panose="020B0502040204020203" pitchFamily="34" charset="-122"/>
                <a:ea typeface="微软雅黑 Light" panose="020B0502040204020203" pitchFamily="34" charset="-122"/>
              </a:rPr>
              <a:t>点击句子后面的播放原音</a:t>
            </a:r>
            <a:r>
              <a:rPr lang="zh-CN" altLang="en-US" sz="2400" dirty="0" smtClean="0">
                <a:solidFill>
                  <a:schemeClr val="bg1"/>
                </a:solidFill>
                <a:latin typeface="微软雅黑 Light" panose="020B0502040204020203" pitchFamily="34" charset="-122"/>
                <a:ea typeface="微软雅黑 Light" panose="020B0502040204020203" pitchFamily="34" charset="-122"/>
              </a:rPr>
              <a:t>按钮    ，</a:t>
            </a:r>
            <a:r>
              <a:rPr lang="zh-CN" altLang="en-US" sz="2400" dirty="0">
                <a:solidFill>
                  <a:schemeClr val="bg1"/>
                </a:solidFill>
                <a:latin typeface="微软雅黑 Light" panose="020B0502040204020203" pitchFamily="34" charset="-122"/>
                <a:ea typeface="微软雅黑 Light" panose="020B0502040204020203" pitchFamily="34" charset="-122"/>
              </a:rPr>
              <a:t>播放原音；播放结束后，点击录音</a:t>
            </a:r>
            <a:r>
              <a:rPr lang="zh-CN" altLang="en-US" sz="2400" dirty="0" smtClean="0">
                <a:solidFill>
                  <a:schemeClr val="bg1"/>
                </a:solidFill>
                <a:latin typeface="微软雅黑 Light" panose="020B0502040204020203" pitchFamily="34" charset="-122"/>
                <a:ea typeface="微软雅黑 Light" panose="020B0502040204020203" pitchFamily="34" charset="-122"/>
              </a:rPr>
              <a:t>按钮   </a:t>
            </a:r>
            <a:r>
              <a:rPr lang="zh-CN" altLang="en-US" sz="2400" dirty="0">
                <a:solidFill>
                  <a:schemeClr val="bg1"/>
                </a:solidFill>
                <a:latin typeface="微软雅黑 Light" panose="020B0502040204020203" pitchFamily="34" charset="-122"/>
                <a:ea typeface="微软雅黑 Light" panose="020B0502040204020203" pitchFamily="34" charset="-122"/>
              </a:rPr>
              <a:t>，进行录音；录音结束后，点击回放</a:t>
            </a:r>
            <a:r>
              <a:rPr lang="zh-CN" altLang="en-US" sz="2400" dirty="0" smtClean="0">
                <a:solidFill>
                  <a:schemeClr val="bg1"/>
                </a:solidFill>
                <a:latin typeface="微软雅黑 Light" panose="020B0502040204020203" pitchFamily="34" charset="-122"/>
                <a:ea typeface="微软雅黑 Light" panose="020B0502040204020203" pitchFamily="34" charset="-122"/>
              </a:rPr>
              <a:t>按钮    </a:t>
            </a:r>
            <a:r>
              <a:rPr lang="zh-CN" altLang="en-US" sz="2400" dirty="0">
                <a:solidFill>
                  <a:schemeClr val="bg1"/>
                </a:solidFill>
                <a:latin typeface="微软雅黑 Light" panose="020B0502040204020203" pitchFamily="34" charset="-122"/>
                <a:ea typeface="微软雅黑 Light" panose="020B0502040204020203" pitchFamily="34" charset="-122"/>
              </a:rPr>
              <a:t>，回放录音；</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980" y="1280567"/>
            <a:ext cx="3429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图片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8488" y="1268760"/>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图片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6641" y="1667876"/>
            <a:ext cx="3333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712" y="2161448"/>
            <a:ext cx="527685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81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11" name="Shape 573"/>
          <p:cNvSpPr/>
          <p:nvPr/>
        </p:nvSpPr>
        <p:spPr>
          <a:xfrm>
            <a:off x="716446" y="188640"/>
            <a:ext cx="1891865" cy="487378"/>
          </a:xfrm>
          <a:prstGeom prst="rect">
            <a:avLst/>
          </a:prstGeom>
          <a:ln w="12700">
            <a:miter lim="400000"/>
          </a:ln>
          <a:extLst>
            <a:ext uri="{C572A759-6A51-4108-AA02-DFA0A04FC94B}">
              <ma14:wrappingTextBoxFlag xmlns="" xmlns:ma14="http://schemas.microsoft.com/office/mac/drawingml/2011/main"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口语训练营</a:t>
            </a:r>
            <a:endParaRPr sz="2667" b="1" dirty="0">
              <a:solidFill>
                <a:schemeClr val="bg1"/>
              </a:solidFill>
              <a:latin typeface="Arial"/>
              <a:ea typeface="Arial"/>
              <a:cs typeface="Arial"/>
              <a:sym typeface="Arial"/>
            </a:endParaRPr>
          </a:p>
        </p:txBody>
      </p:sp>
      <p:sp>
        <p:nvSpPr>
          <p:cNvPr id="12"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13" name="Shape 576"/>
          <p:cNvSpPr/>
          <p:nvPr/>
        </p:nvSpPr>
        <p:spPr>
          <a:xfrm>
            <a:off x="191344" y="236265"/>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14" name="Shape 577"/>
          <p:cNvSpPr/>
          <p:nvPr/>
        </p:nvSpPr>
        <p:spPr>
          <a:xfrm>
            <a:off x="309751" y="236265"/>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5" name="Shape 578"/>
          <p:cNvSpPr/>
          <p:nvPr/>
        </p:nvSpPr>
        <p:spPr>
          <a:xfrm>
            <a:off x="428157" y="236265"/>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6" name="Shape 579"/>
          <p:cNvSpPr/>
          <p:nvPr/>
        </p:nvSpPr>
        <p:spPr>
          <a:xfrm>
            <a:off x="546564" y="236265"/>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7" name="1 Título"/>
          <p:cNvSpPr>
            <a:spLocks noChangeArrowheads="1"/>
          </p:cNvSpPr>
          <p:nvPr/>
        </p:nvSpPr>
        <p:spPr bwMode="auto">
          <a:xfrm>
            <a:off x="755703" y="631990"/>
            <a:ext cx="31080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92" tIns="48846" rIns="97692" bIns="48846" anchor="ctr"/>
          <a:lstStyle/>
          <a:p>
            <a:pPr defTabSz="977000">
              <a:lnSpc>
                <a:spcPts val="5131"/>
              </a:lnSpc>
            </a:pPr>
            <a:r>
              <a:rPr lang="zh-CN" altLang="en-US" sz="1917" b="1" dirty="0">
                <a:solidFill>
                  <a:schemeClr val="accent1">
                    <a:lumMod val="20000"/>
                    <a:lumOff val="80000"/>
                  </a:schemeClr>
                </a:solidFill>
                <a:latin typeface="Rockwell" charset="0"/>
                <a:ea typeface="Rockwell" charset="0"/>
                <a:cs typeface="Rockwell" charset="0"/>
              </a:rPr>
              <a:t>任意</a:t>
            </a:r>
            <a:r>
              <a:rPr lang="zh-CN" altLang="en-US" sz="1917" b="1" dirty="0" smtClean="0">
                <a:solidFill>
                  <a:schemeClr val="accent1">
                    <a:lumMod val="20000"/>
                    <a:lumOff val="80000"/>
                  </a:schemeClr>
                </a:solidFill>
                <a:latin typeface="Rockwell" charset="0"/>
                <a:ea typeface="Rockwell" charset="0"/>
                <a:cs typeface="Rockwell" charset="0"/>
              </a:rPr>
              <a:t>句跟读</a:t>
            </a:r>
            <a:endParaRPr lang="en-US" altLang="zh-Hans" sz="1917" b="1" dirty="0">
              <a:solidFill>
                <a:schemeClr val="accent1">
                  <a:lumMod val="20000"/>
                  <a:lumOff val="80000"/>
                </a:schemeClr>
              </a:solidFill>
              <a:latin typeface="Rockwell" charset="0"/>
              <a:ea typeface="Rockwell" charset="0"/>
              <a:cs typeface="Rockwell" charset="0"/>
            </a:endParaRPr>
          </a:p>
        </p:txBody>
      </p:sp>
      <p:sp>
        <p:nvSpPr>
          <p:cNvPr id="18" name="TextBox 1"/>
          <p:cNvSpPr txBox="1"/>
          <p:nvPr/>
        </p:nvSpPr>
        <p:spPr>
          <a:xfrm>
            <a:off x="572330" y="1196752"/>
            <a:ext cx="10276197" cy="1200329"/>
          </a:xfrm>
          <a:prstGeom prst="rect">
            <a:avLst/>
          </a:prstGeom>
          <a:noFill/>
        </p:spPr>
        <p:txBody>
          <a:bodyPr wrap="square" rtlCol="0">
            <a:spAutoFit/>
          </a:bodyPr>
          <a:lstStyle/>
          <a:p>
            <a:r>
              <a:rPr lang="zh-CN" altLang="en-US" sz="2400" b="1" dirty="0">
                <a:solidFill>
                  <a:srgbClr val="FFC000"/>
                </a:solidFill>
                <a:latin typeface="微软雅黑 Light" panose="020B0502040204020203" pitchFamily="34" charset="-122"/>
                <a:ea typeface="微软雅黑 Light" panose="020B0502040204020203" pitchFamily="34" charset="-122"/>
              </a:rPr>
              <a:t>进入方法：</a:t>
            </a:r>
            <a:endParaRPr lang="en-US" altLang="zh-CN" sz="2400" b="1" dirty="0">
              <a:solidFill>
                <a:srgbClr val="FFC000"/>
              </a:solidFill>
              <a:latin typeface="微软雅黑 Light" panose="020B0502040204020203" pitchFamily="34" charset="-122"/>
              <a:ea typeface="微软雅黑 Light" panose="020B0502040204020203" pitchFamily="34" charset="-122"/>
            </a:endParaRPr>
          </a:p>
          <a:p>
            <a:r>
              <a:rPr lang="zh-CN" altLang="en-US" sz="2400" dirty="0" smtClean="0">
                <a:solidFill>
                  <a:schemeClr val="bg1"/>
                </a:solidFill>
                <a:latin typeface="微软雅黑 Light" panose="020B0502040204020203" pitchFamily="34" charset="-122"/>
                <a:ea typeface="微软雅黑 Light" panose="020B0502040204020203" pitchFamily="34" charset="-122"/>
              </a:rPr>
              <a:t>输入</a:t>
            </a:r>
            <a:r>
              <a:rPr lang="zh-CN" altLang="en-US" sz="2400" dirty="0">
                <a:solidFill>
                  <a:schemeClr val="bg1"/>
                </a:solidFill>
                <a:latin typeface="微软雅黑 Light" panose="020B0502040204020203" pitchFamily="34" charset="-122"/>
                <a:ea typeface="微软雅黑 Light" panose="020B0502040204020203" pitchFamily="34" charset="-122"/>
              </a:rPr>
              <a:t>要跟读的文字，选择音调和语速，然后点击</a:t>
            </a:r>
            <a:r>
              <a:rPr lang="en-US" altLang="zh-CN" sz="2400" dirty="0">
                <a:solidFill>
                  <a:schemeClr val="bg1"/>
                </a:solidFill>
                <a:latin typeface="微软雅黑 Light" panose="020B0502040204020203" pitchFamily="34" charset="-122"/>
                <a:ea typeface="微软雅黑 Light" panose="020B0502040204020203" pitchFamily="34" charset="-122"/>
              </a:rPr>
              <a:t>【</a:t>
            </a:r>
            <a:r>
              <a:rPr lang="zh-CN" altLang="en-US" sz="2400" dirty="0">
                <a:solidFill>
                  <a:schemeClr val="bg1"/>
                </a:solidFill>
                <a:latin typeface="微软雅黑 Light" panose="020B0502040204020203" pitchFamily="34" charset="-122"/>
                <a:ea typeface="微软雅黑 Light" panose="020B0502040204020203" pitchFamily="34" charset="-122"/>
              </a:rPr>
              <a:t>开始跟读</a:t>
            </a:r>
            <a:r>
              <a:rPr lang="en-US" altLang="zh-CN" sz="2400" dirty="0">
                <a:solidFill>
                  <a:schemeClr val="bg1"/>
                </a:solidFill>
                <a:latin typeface="微软雅黑 Light" panose="020B0502040204020203" pitchFamily="34" charset="-122"/>
                <a:ea typeface="微软雅黑 Light" panose="020B0502040204020203" pitchFamily="34" charset="-122"/>
              </a:rPr>
              <a:t>】</a:t>
            </a:r>
            <a:r>
              <a:rPr lang="zh-CN" altLang="en-US" sz="2400" dirty="0">
                <a:solidFill>
                  <a:schemeClr val="bg1"/>
                </a:solidFill>
                <a:latin typeface="微软雅黑 Light" panose="020B0502040204020203" pitchFamily="34" charset="-122"/>
                <a:ea typeface="微软雅黑 Light" panose="020B0502040204020203" pitchFamily="34" charset="-122"/>
              </a:rPr>
              <a:t>，合成示范音。</a:t>
            </a:r>
          </a:p>
          <a:p>
            <a:r>
              <a:rPr lang="zh-CN" altLang="en-US" sz="2400" dirty="0">
                <a:solidFill>
                  <a:schemeClr val="bg1"/>
                </a:solidFill>
                <a:latin typeface="微软雅黑 Light" panose="020B0502040204020203" pitchFamily="34" charset="-122"/>
                <a:ea typeface="微软雅黑 Light" panose="020B0502040204020203" pitchFamily="34" charset="-122"/>
              </a:rPr>
              <a:t>接下来的跟读同</a:t>
            </a:r>
            <a:r>
              <a:rPr lang="en-US" altLang="zh-CN" sz="2400" dirty="0">
                <a:solidFill>
                  <a:schemeClr val="bg1"/>
                </a:solidFill>
                <a:latin typeface="微软雅黑 Light" panose="020B0502040204020203" pitchFamily="34" charset="-122"/>
                <a:ea typeface="微软雅黑 Light" panose="020B0502040204020203" pitchFamily="34" charset="-122"/>
              </a:rPr>
              <a:t>【</a:t>
            </a:r>
            <a:r>
              <a:rPr lang="zh-CN" altLang="en-US" sz="2400" dirty="0">
                <a:solidFill>
                  <a:schemeClr val="bg1"/>
                </a:solidFill>
                <a:latin typeface="微软雅黑 Light" panose="020B0502040204020203" pitchFamily="34" charset="-122"/>
                <a:ea typeface="微软雅黑 Light" panose="020B0502040204020203" pitchFamily="34" charset="-122"/>
              </a:rPr>
              <a:t>句子跟读</a:t>
            </a:r>
            <a:r>
              <a:rPr lang="en-US" altLang="zh-CN" sz="2400" dirty="0">
                <a:solidFill>
                  <a:schemeClr val="bg1"/>
                </a:solidFill>
                <a:latin typeface="微软雅黑 Light" panose="020B0502040204020203" pitchFamily="34" charset="-122"/>
                <a:ea typeface="微软雅黑 Light" panose="020B0502040204020203" pitchFamily="34" charset="-122"/>
              </a:rPr>
              <a:t>】</a:t>
            </a:r>
            <a:r>
              <a:rPr lang="zh-CN" altLang="en-US" sz="2400" dirty="0">
                <a:solidFill>
                  <a:schemeClr val="bg1"/>
                </a:solidFill>
                <a:latin typeface="微软雅黑 Light" panose="020B0502040204020203" pitchFamily="34" charset="-122"/>
                <a:ea typeface="微软雅黑 Light" panose="020B0502040204020203" pitchFamily="34" charset="-122"/>
              </a:rPr>
              <a:t>。</a:t>
            </a:r>
          </a:p>
        </p:txBody>
      </p:sp>
      <p:pic>
        <p:nvPicPr>
          <p:cNvPr id="10242" name="图片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438" y="2613620"/>
            <a:ext cx="52768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48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11" name="Shape 573"/>
          <p:cNvSpPr/>
          <p:nvPr/>
        </p:nvSpPr>
        <p:spPr>
          <a:xfrm>
            <a:off x="716446" y="188640"/>
            <a:ext cx="1891865" cy="487378"/>
          </a:xfrm>
          <a:prstGeom prst="rect">
            <a:avLst/>
          </a:prstGeom>
          <a:ln w="12700">
            <a:miter lim="400000"/>
          </a:ln>
          <a:extLst>
            <a:ext uri="{C572A759-6A51-4108-AA02-DFA0A04FC94B}">
              <ma14:wrappingTextBoxFlag xmlns="" xmlns:ma14="http://schemas.microsoft.com/office/mac/drawingml/2011/main"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口语训练营</a:t>
            </a:r>
            <a:endParaRPr sz="2667" b="1" dirty="0">
              <a:solidFill>
                <a:schemeClr val="bg1"/>
              </a:solidFill>
              <a:latin typeface="Arial"/>
              <a:ea typeface="Arial"/>
              <a:cs typeface="Arial"/>
              <a:sym typeface="Arial"/>
            </a:endParaRPr>
          </a:p>
        </p:txBody>
      </p:sp>
      <p:sp>
        <p:nvSpPr>
          <p:cNvPr id="12"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13" name="Shape 576"/>
          <p:cNvSpPr/>
          <p:nvPr/>
        </p:nvSpPr>
        <p:spPr>
          <a:xfrm>
            <a:off x="191344" y="236265"/>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14" name="Shape 577"/>
          <p:cNvSpPr/>
          <p:nvPr/>
        </p:nvSpPr>
        <p:spPr>
          <a:xfrm>
            <a:off x="309751" y="236265"/>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5" name="Shape 578"/>
          <p:cNvSpPr/>
          <p:nvPr/>
        </p:nvSpPr>
        <p:spPr>
          <a:xfrm>
            <a:off x="428157" y="236265"/>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6" name="Shape 579"/>
          <p:cNvSpPr/>
          <p:nvPr/>
        </p:nvSpPr>
        <p:spPr>
          <a:xfrm>
            <a:off x="546564" y="236265"/>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7" name="1 Título"/>
          <p:cNvSpPr>
            <a:spLocks noChangeArrowheads="1"/>
          </p:cNvSpPr>
          <p:nvPr/>
        </p:nvSpPr>
        <p:spPr bwMode="auto">
          <a:xfrm>
            <a:off x="755703" y="631990"/>
            <a:ext cx="31080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92" tIns="48846" rIns="97692" bIns="48846" anchor="ctr"/>
          <a:lstStyle/>
          <a:p>
            <a:pPr defTabSz="977000">
              <a:lnSpc>
                <a:spcPts val="5131"/>
              </a:lnSpc>
            </a:pPr>
            <a:r>
              <a:rPr lang="zh-CN" altLang="en-US" sz="1917" b="1" dirty="0">
                <a:solidFill>
                  <a:schemeClr val="accent1">
                    <a:lumMod val="20000"/>
                    <a:lumOff val="80000"/>
                  </a:schemeClr>
                </a:solidFill>
                <a:latin typeface="Rockwell" charset="0"/>
                <a:ea typeface="Rockwell" charset="0"/>
                <a:cs typeface="Rockwell" charset="0"/>
              </a:rPr>
              <a:t>角色扮演</a:t>
            </a:r>
            <a:endParaRPr lang="en-US" altLang="zh-Hans" sz="1917" b="1" dirty="0">
              <a:solidFill>
                <a:schemeClr val="accent1">
                  <a:lumMod val="20000"/>
                  <a:lumOff val="80000"/>
                </a:schemeClr>
              </a:solidFill>
              <a:latin typeface="Rockwell" charset="0"/>
              <a:ea typeface="Rockwell" charset="0"/>
              <a:cs typeface="Rockwell" charset="0"/>
            </a:endParaRPr>
          </a:p>
        </p:txBody>
      </p:sp>
      <p:sp>
        <p:nvSpPr>
          <p:cNvPr id="18" name="TextBox 1"/>
          <p:cNvSpPr txBox="1"/>
          <p:nvPr/>
        </p:nvSpPr>
        <p:spPr>
          <a:xfrm>
            <a:off x="572330" y="1196752"/>
            <a:ext cx="10708246" cy="1938992"/>
          </a:xfrm>
          <a:prstGeom prst="rect">
            <a:avLst/>
          </a:prstGeom>
          <a:noFill/>
        </p:spPr>
        <p:txBody>
          <a:bodyPr wrap="square" rtlCol="0">
            <a:spAutoFit/>
          </a:bodyPr>
          <a:lstStyle/>
          <a:p>
            <a:r>
              <a:rPr lang="zh-CN" altLang="en-US" sz="2400" b="1" dirty="0">
                <a:solidFill>
                  <a:srgbClr val="FFC000"/>
                </a:solidFill>
                <a:latin typeface="微软雅黑 Light" panose="020B0502040204020203" pitchFamily="34" charset="-122"/>
                <a:ea typeface="微软雅黑 Light" panose="020B0502040204020203" pitchFamily="34" charset="-122"/>
              </a:rPr>
              <a:t>进入方法</a:t>
            </a:r>
            <a:r>
              <a:rPr lang="zh-CN" altLang="en-US" sz="2400" b="1" dirty="0" smtClean="0">
                <a:solidFill>
                  <a:srgbClr val="FFC000"/>
                </a:solidFill>
                <a:latin typeface="微软雅黑 Light" panose="020B0502040204020203" pitchFamily="34" charset="-122"/>
                <a:ea typeface="微软雅黑 Light" panose="020B0502040204020203" pitchFamily="34" charset="-122"/>
              </a:rPr>
              <a:t>：</a:t>
            </a:r>
            <a:endParaRPr lang="en-US" altLang="zh-CN" sz="2400" b="1" dirty="0" smtClean="0">
              <a:solidFill>
                <a:srgbClr val="FFC000"/>
              </a:solidFill>
              <a:latin typeface="微软雅黑 Light" panose="020B0502040204020203" pitchFamily="34" charset="-122"/>
              <a:ea typeface="微软雅黑 Light" panose="020B0502040204020203" pitchFamily="34" charset="-122"/>
            </a:endParaRPr>
          </a:p>
          <a:p>
            <a:r>
              <a:rPr lang="en-US" altLang="zh-CN" sz="2400" dirty="0" smtClean="0">
                <a:solidFill>
                  <a:schemeClr val="bg1"/>
                </a:solidFill>
                <a:latin typeface="微软雅黑 Light" panose="020B0502040204020203" pitchFamily="34" charset="-122"/>
                <a:ea typeface="微软雅黑 Light" panose="020B0502040204020203" pitchFamily="34" charset="-122"/>
              </a:rPr>
              <a:t>1</a:t>
            </a:r>
            <a:r>
              <a:rPr lang="zh-CN" altLang="en-US" sz="2400" dirty="0">
                <a:solidFill>
                  <a:schemeClr val="bg1"/>
                </a:solidFill>
                <a:latin typeface="微软雅黑 Light" panose="020B0502040204020203" pitchFamily="34" charset="-122"/>
                <a:ea typeface="微软雅黑 Light" panose="020B0502040204020203" pitchFamily="34" charset="-122"/>
              </a:rPr>
              <a:t>、点击栏目导航栏中的口语训练营中的角色扮演，进入角色扮演页面</a:t>
            </a:r>
            <a:r>
              <a:rPr lang="zh-CN" altLang="en-US" sz="2400" dirty="0" smtClean="0">
                <a:solidFill>
                  <a:schemeClr val="bg1"/>
                </a:solidFill>
                <a:latin typeface="微软雅黑 Light" panose="020B0502040204020203" pitchFamily="34" charset="-122"/>
                <a:ea typeface="微软雅黑 Light" panose="020B0502040204020203" pitchFamily="34" charset="-122"/>
              </a:rPr>
              <a:t>；</a:t>
            </a:r>
            <a:endParaRPr lang="en-US" altLang="zh-CN" sz="2400" dirty="0" smtClean="0">
              <a:solidFill>
                <a:schemeClr val="bg1"/>
              </a:solidFill>
              <a:latin typeface="微软雅黑 Light" panose="020B0502040204020203" pitchFamily="34" charset="-122"/>
              <a:ea typeface="微软雅黑 Light" panose="020B0502040204020203" pitchFamily="34" charset="-122"/>
            </a:endParaRPr>
          </a:p>
          <a:p>
            <a:r>
              <a:rPr lang="en-US" altLang="zh-CN" sz="2400" dirty="0" smtClean="0">
                <a:solidFill>
                  <a:schemeClr val="bg1"/>
                </a:solidFill>
                <a:latin typeface="微软雅黑 Light" panose="020B0502040204020203" pitchFamily="34" charset="-122"/>
                <a:ea typeface="微软雅黑 Light" panose="020B0502040204020203" pitchFamily="34" charset="-122"/>
              </a:rPr>
              <a:t>2</a:t>
            </a:r>
            <a:r>
              <a:rPr lang="zh-CN" altLang="en-US" sz="2400" dirty="0">
                <a:solidFill>
                  <a:schemeClr val="bg1"/>
                </a:solidFill>
                <a:latin typeface="微软雅黑 Light" panose="020B0502040204020203" pitchFamily="34" charset="-122"/>
                <a:ea typeface="微软雅黑 Light" panose="020B0502040204020203" pitchFamily="34" charset="-122"/>
              </a:rPr>
              <a:t>、点击</a:t>
            </a:r>
            <a:r>
              <a:rPr lang="en-US" altLang="zh-CN" sz="2400" dirty="0">
                <a:solidFill>
                  <a:schemeClr val="bg1"/>
                </a:solidFill>
                <a:latin typeface="微软雅黑 Light" panose="020B0502040204020203" pitchFamily="34" charset="-122"/>
                <a:ea typeface="微软雅黑 Light" panose="020B0502040204020203" pitchFamily="34" charset="-122"/>
              </a:rPr>
              <a:t>FIF</a:t>
            </a:r>
            <a:r>
              <a:rPr lang="zh-CN" altLang="en-US" sz="2400" dirty="0">
                <a:solidFill>
                  <a:schemeClr val="bg1"/>
                </a:solidFill>
                <a:latin typeface="微软雅黑 Light" panose="020B0502040204020203" pitchFamily="34" charset="-122"/>
                <a:ea typeface="微软雅黑 Light" panose="020B0502040204020203" pitchFamily="34" charset="-122"/>
              </a:rPr>
              <a:t>首页中的口语训练营中的角色扮演；</a:t>
            </a:r>
          </a:p>
          <a:p>
            <a:r>
              <a:rPr lang="zh-CN" altLang="en-US" sz="2400" dirty="0">
                <a:solidFill>
                  <a:schemeClr val="bg1"/>
                </a:solidFill>
                <a:latin typeface="微软雅黑 Light" panose="020B0502040204020203" pitchFamily="34" charset="-122"/>
                <a:ea typeface="微软雅黑 Light" panose="020B0502040204020203" pitchFamily="34" charset="-122"/>
              </a:rPr>
              <a:t>角色切换：点击页面右侧的角色头像，当鼠标变成小手状态时，可以点击切换角色（如下图所示</a:t>
            </a:r>
            <a:r>
              <a:rPr lang="zh-CN" altLang="en-US" sz="2400" dirty="0" smtClean="0">
                <a:solidFill>
                  <a:schemeClr val="bg1"/>
                </a:solidFill>
                <a:latin typeface="微软雅黑 Light" panose="020B0502040204020203" pitchFamily="34" charset="-122"/>
                <a:ea typeface="微软雅黑 Light" panose="020B0502040204020203" pitchFamily="34" charset="-122"/>
              </a:rPr>
              <a:t>）。</a:t>
            </a:r>
            <a:endParaRPr lang="zh-CN" altLang="en-US" sz="2400" dirty="0">
              <a:solidFill>
                <a:schemeClr val="bg1"/>
              </a:solidFill>
              <a:latin typeface="微软雅黑 Light" panose="020B0502040204020203" pitchFamily="34" charset="-122"/>
              <a:ea typeface="微软雅黑 Light" panose="020B0502040204020203" pitchFamily="34" charset="-122"/>
            </a:endParaRPr>
          </a:p>
        </p:txBody>
      </p:sp>
      <p:pic>
        <p:nvPicPr>
          <p:cNvPr id="102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712" y="2928759"/>
            <a:ext cx="54864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62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11" name="Shape 573"/>
          <p:cNvSpPr/>
          <p:nvPr/>
        </p:nvSpPr>
        <p:spPr>
          <a:xfrm>
            <a:off x="716446" y="188640"/>
            <a:ext cx="1891865" cy="487378"/>
          </a:xfrm>
          <a:prstGeom prst="rect">
            <a:avLst/>
          </a:prstGeom>
          <a:ln w="12700">
            <a:miter lim="400000"/>
          </a:ln>
          <a:extLst>
            <a:ext uri="{C572A759-6A51-4108-AA02-DFA0A04FC94B}">
              <ma14:wrappingTextBoxFlag xmlns="" xmlns:ma14="http://schemas.microsoft.com/office/mac/drawingml/2011/main"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口语训练营</a:t>
            </a:r>
            <a:endParaRPr sz="2667" b="1" dirty="0">
              <a:solidFill>
                <a:schemeClr val="bg1"/>
              </a:solidFill>
              <a:latin typeface="Arial"/>
              <a:ea typeface="Arial"/>
              <a:cs typeface="Arial"/>
              <a:sym typeface="Arial"/>
            </a:endParaRPr>
          </a:p>
        </p:txBody>
      </p:sp>
      <p:sp>
        <p:nvSpPr>
          <p:cNvPr id="12"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13" name="Shape 576"/>
          <p:cNvSpPr/>
          <p:nvPr/>
        </p:nvSpPr>
        <p:spPr>
          <a:xfrm>
            <a:off x="191344" y="236265"/>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14" name="Shape 577"/>
          <p:cNvSpPr/>
          <p:nvPr/>
        </p:nvSpPr>
        <p:spPr>
          <a:xfrm>
            <a:off x="309751" y="236265"/>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5" name="Shape 578"/>
          <p:cNvSpPr/>
          <p:nvPr/>
        </p:nvSpPr>
        <p:spPr>
          <a:xfrm>
            <a:off x="428157" y="236265"/>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6" name="Shape 579"/>
          <p:cNvSpPr/>
          <p:nvPr/>
        </p:nvSpPr>
        <p:spPr>
          <a:xfrm>
            <a:off x="546564" y="236265"/>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7" name="1 Título"/>
          <p:cNvSpPr>
            <a:spLocks noChangeArrowheads="1"/>
          </p:cNvSpPr>
          <p:nvPr/>
        </p:nvSpPr>
        <p:spPr bwMode="auto">
          <a:xfrm>
            <a:off x="755703" y="631990"/>
            <a:ext cx="31080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92" tIns="48846" rIns="97692" bIns="48846" anchor="ctr"/>
          <a:lstStyle/>
          <a:p>
            <a:pPr defTabSz="977000">
              <a:lnSpc>
                <a:spcPts val="5131"/>
              </a:lnSpc>
            </a:pPr>
            <a:r>
              <a:rPr lang="zh-CN" altLang="en-US" sz="1917" b="1" dirty="0">
                <a:solidFill>
                  <a:schemeClr val="accent1">
                    <a:lumMod val="20000"/>
                    <a:lumOff val="80000"/>
                  </a:schemeClr>
                </a:solidFill>
                <a:latin typeface="Rockwell" charset="0"/>
                <a:ea typeface="Rockwell" charset="0"/>
                <a:cs typeface="Rockwell" charset="0"/>
              </a:rPr>
              <a:t>角色扮演</a:t>
            </a:r>
            <a:endParaRPr lang="en-US" altLang="zh-Hans" sz="1917" b="1" dirty="0">
              <a:solidFill>
                <a:schemeClr val="accent1">
                  <a:lumMod val="20000"/>
                  <a:lumOff val="80000"/>
                </a:schemeClr>
              </a:solidFill>
              <a:latin typeface="Rockwell" charset="0"/>
              <a:ea typeface="Rockwell" charset="0"/>
              <a:cs typeface="Rockwell" charset="0"/>
            </a:endParaRPr>
          </a:p>
        </p:txBody>
      </p:sp>
      <p:sp>
        <p:nvSpPr>
          <p:cNvPr id="18" name="TextBox 1"/>
          <p:cNvSpPr txBox="1"/>
          <p:nvPr/>
        </p:nvSpPr>
        <p:spPr>
          <a:xfrm>
            <a:off x="572330" y="1124744"/>
            <a:ext cx="5507441" cy="2308324"/>
          </a:xfrm>
          <a:prstGeom prst="rect">
            <a:avLst/>
          </a:prstGeom>
          <a:noFill/>
        </p:spPr>
        <p:txBody>
          <a:bodyPr wrap="square" rtlCol="0">
            <a:spAutoFit/>
          </a:bodyPr>
          <a:lstStyle/>
          <a:p>
            <a:r>
              <a:rPr lang="zh-CN" altLang="en-US" sz="2400" b="1" dirty="0">
                <a:solidFill>
                  <a:srgbClr val="FFC000"/>
                </a:solidFill>
                <a:latin typeface="微软雅黑 Light" panose="020B0502040204020203" pitchFamily="34" charset="-122"/>
                <a:ea typeface="微软雅黑 Light" panose="020B0502040204020203" pitchFamily="34" charset="-122"/>
              </a:rPr>
              <a:t>录音</a:t>
            </a:r>
            <a:r>
              <a:rPr lang="zh-CN" altLang="en-US" sz="2400" b="1" dirty="0" smtClean="0">
                <a:solidFill>
                  <a:srgbClr val="FFC000"/>
                </a:solidFill>
                <a:latin typeface="微软雅黑 Light" panose="020B0502040204020203" pitchFamily="34" charset="-122"/>
                <a:ea typeface="微软雅黑 Light" panose="020B0502040204020203" pitchFamily="34" charset="-122"/>
              </a:rPr>
              <a:t>：</a:t>
            </a:r>
            <a:endParaRPr lang="en-US" altLang="zh-CN" sz="2400" b="1" dirty="0" smtClean="0">
              <a:solidFill>
                <a:srgbClr val="FFC000"/>
              </a:solidFill>
              <a:latin typeface="微软雅黑 Light" panose="020B0502040204020203" pitchFamily="34" charset="-122"/>
              <a:ea typeface="微软雅黑 Light" panose="020B0502040204020203" pitchFamily="34" charset="-122"/>
            </a:endParaRPr>
          </a:p>
          <a:p>
            <a:r>
              <a:rPr lang="zh-CN" altLang="en-US" sz="2400" dirty="0" smtClean="0">
                <a:solidFill>
                  <a:schemeClr val="bg1"/>
                </a:solidFill>
                <a:latin typeface="微软雅黑 Light" panose="020B0502040204020203" pitchFamily="34" charset="-122"/>
                <a:ea typeface="微软雅黑 Light" panose="020B0502040204020203" pitchFamily="34" charset="-122"/>
              </a:rPr>
              <a:t>选择</a:t>
            </a:r>
            <a:r>
              <a:rPr lang="zh-CN" altLang="en-US" sz="2400" dirty="0">
                <a:solidFill>
                  <a:schemeClr val="bg1"/>
                </a:solidFill>
                <a:latin typeface="微软雅黑 Light" panose="020B0502040204020203" pitchFamily="34" charset="-122"/>
                <a:ea typeface="微软雅黑 Light" panose="020B0502040204020203" pitchFamily="34" charset="-122"/>
              </a:rPr>
              <a:t>角色后，点击右侧的话筒按钮进行录音，则内容页中自动播放机器角色的音频，内容部分则根据录音进度，变换句子的颜色。完成录音后，则在每个句子后给出成绩。</a:t>
            </a:r>
          </a:p>
        </p:txBody>
      </p:sp>
      <p:pic>
        <p:nvPicPr>
          <p:cNvPr id="205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46" y="3535263"/>
            <a:ext cx="54864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
          <p:cNvSpPr txBox="1"/>
          <p:nvPr/>
        </p:nvSpPr>
        <p:spPr>
          <a:xfrm>
            <a:off x="6312024" y="1124744"/>
            <a:ext cx="5507441" cy="1569660"/>
          </a:xfrm>
          <a:prstGeom prst="rect">
            <a:avLst/>
          </a:prstGeom>
          <a:noFill/>
        </p:spPr>
        <p:txBody>
          <a:bodyPr wrap="square" rtlCol="0">
            <a:spAutoFit/>
          </a:bodyPr>
          <a:lstStyle/>
          <a:p>
            <a:r>
              <a:rPr lang="zh-CN" altLang="en-US" sz="2400" b="1" dirty="0">
                <a:solidFill>
                  <a:srgbClr val="FFC000"/>
                </a:solidFill>
                <a:latin typeface="微软雅黑 Light" panose="020B0502040204020203" pitchFamily="34" charset="-122"/>
                <a:ea typeface="微软雅黑 Light" panose="020B0502040204020203" pitchFamily="34" charset="-122"/>
              </a:rPr>
              <a:t>查看成绩</a:t>
            </a:r>
            <a:r>
              <a:rPr lang="zh-CN" altLang="en-US" sz="2400" b="1" dirty="0" smtClean="0">
                <a:solidFill>
                  <a:srgbClr val="FFC000"/>
                </a:solidFill>
                <a:latin typeface="微软雅黑 Light" panose="020B0502040204020203" pitchFamily="34" charset="-122"/>
                <a:ea typeface="微软雅黑 Light" panose="020B0502040204020203" pitchFamily="34" charset="-122"/>
              </a:rPr>
              <a:t>：</a:t>
            </a:r>
            <a:endParaRPr lang="en-US" altLang="zh-CN" sz="2400" b="1" dirty="0" smtClean="0">
              <a:solidFill>
                <a:srgbClr val="FFC000"/>
              </a:solidFill>
              <a:latin typeface="微软雅黑 Light" panose="020B0502040204020203" pitchFamily="34" charset="-122"/>
              <a:ea typeface="微软雅黑 Light" panose="020B0502040204020203" pitchFamily="34" charset="-122"/>
            </a:endParaRPr>
          </a:p>
          <a:p>
            <a:r>
              <a:rPr lang="zh-CN" altLang="en-US" sz="2400" dirty="0" smtClean="0">
                <a:solidFill>
                  <a:schemeClr val="bg1"/>
                </a:solidFill>
                <a:latin typeface="微软雅黑 Light" panose="020B0502040204020203" pitchFamily="34" charset="-122"/>
                <a:ea typeface="微软雅黑 Light" panose="020B0502040204020203" pitchFamily="34" charset="-122"/>
              </a:rPr>
              <a:t>联系</a:t>
            </a:r>
            <a:r>
              <a:rPr lang="zh-CN" altLang="en-US" sz="2400" dirty="0">
                <a:solidFill>
                  <a:schemeClr val="bg1"/>
                </a:solidFill>
                <a:latin typeface="微软雅黑 Light" panose="020B0502040204020203" pitchFamily="34" charset="-122"/>
                <a:ea typeface="微软雅黑 Light" panose="020B0502040204020203" pitchFamily="34" charset="-122"/>
              </a:rPr>
              <a:t>完成后，将鼠标放在机器小精灵上，则弹出成绩对话框，点击查看成绩详情，出现成绩分项分详细对话框。</a:t>
            </a:r>
          </a:p>
        </p:txBody>
      </p:sp>
      <p:pic>
        <p:nvPicPr>
          <p:cNvPr id="2051"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8048" y="3545523"/>
            <a:ext cx="4177163" cy="283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55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pic>
        <p:nvPicPr>
          <p:cNvPr id="6" name="(778555)FB2C6BBF2C9C6DECACBA1D1A823D2AABAB6B4D5D5D927B2E3C6E201407041020236211255.jpg"/>
          <p:cNvPicPr/>
          <p:nvPr/>
        </p:nvPicPr>
        <p:blipFill>
          <a:blip r:embed="rId3">
            <a:extLst/>
          </a:blip>
          <a:stretch>
            <a:fillRect/>
          </a:stretch>
        </p:blipFill>
        <p:spPr>
          <a:xfrm>
            <a:off x="2287902" y="4257938"/>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7" name="01(1)20140623160846664470.jpg"/>
          <p:cNvPicPr/>
          <p:nvPr/>
        </p:nvPicPr>
        <p:blipFill>
          <a:blip r:embed="rId4">
            <a:extLst/>
          </a:blip>
          <a:stretch>
            <a:fillRect/>
          </a:stretch>
        </p:blipFill>
        <p:spPr>
          <a:xfrm>
            <a:off x="3590105" y="1035742"/>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8" name="2 牛锟叫癸拷锟斤拷(09-19-16-37-40)20140930103157931794.jpg"/>
          <p:cNvPicPr/>
          <p:nvPr/>
        </p:nvPicPr>
        <p:blipFill>
          <a:blip r:embed="rId5">
            <a:extLst/>
          </a:blip>
          <a:stretch>
            <a:fillRect/>
          </a:stretch>
        </p:blipFill>
        <p:spPr>
          <a:xfrm>
            <a:off x="2287902" y="1035742"/>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9" name="5 锟斤拷锟斤拷锟截硷拷(09-19-16-37-40)20140930103108165384.jpg"/>
          <p:cNvPicPr/>
          <p:nvPr/>
        </p:nvPicPr>
        <p:blipFill>
          <a:blip r:embed="rId6">
            <a:extLst/>
          </a:blip>
          <a:stretch>
            <a:fillRect/>
          </a:stretch>
        </p:blipFill>
        <p:spPr>
          <a:xfrm>
            <a:off x="4892308" y="1035742"/>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10" name="47.20150211170433074593.jpg"/>
          <p:cNvPicPr/>
          <p:nvPr/>
        </p:nvPicPr>
        <p:blipFill>
          <a:blip r:embed="rId7">
            <a:extLst/>
          </a:blip>
          <a:stretch>
            <a:fillRect/>
          </a:stretch>
        </p:blipFill>
        <p:spPr>
          <a:xfrm>
            <a:off x="6194510" y="1035742"/>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11" name="45.20150211164327659495.jpg"/>
          <p:cNvPicPr/>
          <p:nvPr/>
        </p:nvPicPr>
        <p:blipFill>
          <a:blip r:embed="rId8">
            <a:extLst/>
          </a:blip>
          <a:stretch>
            <a:fillRect/>
          </a:stretch>
        </p:blipFill>
        <p:spPr>
          <a:xfrm>
            <a:off x="7496713" y="1035742"/>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12" name="50.201502111648256951263.jpg"/>
          <p:cNvPicPr/>
          <p:nvPr/>
        </p:nvPicPr>
        <p:blipFill>
          <a:blip r:embed="rId9">
            <a:extLst/>
          </a:blip>
          <a:stretch>
            <a:fillRect/>
          </a:stretch>
        </p:blipFill>
        <p:spPr>
          <a:xfrm>
            <a:off x="8798914" y="1035742"/>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13" name="59.gaobai20150211165855392784.jpg"/>
          <p:cNvPicPr/>
          <p:nvPr/>
        </p:nvPicPr>
        <p:blipFill>
          <a:blip r:embed="rId10">
            <a:extLst/>
          </a:blip>
          <a:stretch>
            <a:fillRect/>
          </a:stretch>
        </p:blipFill>
        <p:spPr>
          <a:xfrm>
            <a:off x="4892308" y="4260751"/>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14" name="070 - 9781606935293_An Evening With Me (cover)20140424080312027547.jpg"/>
          <p:cNvPicPr/>
          <p:nvPr/>
        </p:nvPicPr>
        <p:blipFill>
          <a:blip r:embed="rId11">
            <a:extLst/>
          </a:blip>
          <a:stretch>
            <a:fillRect/>
          </a:stretch>
        </p:blipFill>
        <p:spPr>
          <a:xfrm>
            <a:off x="3590105" y="4260751"/>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15" name="155 - 9781609762988_The Callie Gang (cover)201404111425482581588.jpg"/>
          <p:cNvPicPr/>
          <p:nvPr/>
        </p:nvPicPr>
        <p:blipFill>
          <a:blip r:embed="rId12">
            <a:extLst/>
          </a:blip>
          <a:stretch>
            <a:fillRect/>
          </a:stretch>
        </p:blipFill>
        <p:spPr>
          <a:xfrm>
            <a:off x="7488390" y="4257938"/>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16" name="113 - 9781609769499_Mara Roams (cover)201404111424556981063.jpg"/>
          <p:cNvPicPr/>
          <p:nvPr/>
        </p:nvPicPr>
        <p:blipFill>
          <a:blip r:embed="rId13">
            <a:extLst/>
          </a:blip>
          <a:stretch>
            <a:fillRect/>
          </a:stretch>
        </p:blipFill>
        <p:spPr>
          <a:xfrm>
            <a:off x="8798914" y="4260751"/>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17" name="181 - 9781609764920_Dogs, Demons and Me (cover)20140411142345219557.jpg"/>
          <p:cNvPicPr/>
          <p:nvPr/>
        </p:nvPicPr>
        <p:blipFill>
          <a:blip r:embed="rId14">
            <a:extLst/>
          </a:blip>
          <a:stretch>
            <a:fillRect/>
          </a:stretch>
        </p:blipFill>
        <p:spPr>
          <a:xfrm>
            <a:off x="6194510" y="4257938"/>
            <a:ext cx="1016400" cy="1373504"/>
          </a:xfrm>
          <a:prstGeom prst="rect">
            <a:avLst/>
          </a:prstGeom>
          <a:ln w="12700">
            <a:solidFill>
              <a:srgbClr val="FFFFFF"/>
            </a:solidFill>
            <a:miter lim="400000"/>
          </a:ln>
          <a:effectLst>
            <a:outerShdw blurRad="63500" dist="25400" dir="5400000" rotWithShape="0">
              <a:srgbClr val="000000">
                <a:alpha val="50000"/>
              </a:srgbClr>
            </a:outerShdw>
          </a:effectLst>
        </p:spPr>
      </p:pic>
      <p:grpSp>
        <p:nvGrpSpPr>
          <p:cNvPr id="18" name="组合 17"/>
          <p:cNvGrpSpPr/>
          <p:nvPr/>
        </p:nvGrpSpPr>
        <p:grpSpPr>
          <a:xfrm>
            <a:off x="2287903" y="980728"/>
            <a:ext cx="7552483" cy="4657699"/>
            <a:chOff x="1152346" y="2546655"/>
            <a:chExt cx="10700108" cy="6510931"/>
          </a:xfrm>
        </p:grpSpPr>
        <p:pic>
          <p:nvPicPr>
            <p:cNvPr id="19" name="160 - 9781609763633_Gone Away (cover)20140808091250770251.jpg"/>
            <p:cNvPicPr/>
            <p:nvPr/>
          </p:nvPicPr>
          <p:blipFill>
            <a:blip r:embed="rId15">
              <a:extLst/>
            </a:blip>
            <a:stretch>
              <a:fillRect/>
            </a:stretch>
          </p:blipFill>
          <p:spPr>
            <a:xfrm>
              <a:off x="6696573" y="7129361"/>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0" name="180 - 9781609764807_Jesus and Ventress (cover)201404111424316951108.jpg"/>
            <p:cNvPicPr/>
            <p:nvPr/>
          </p:nvPicPr>
          <p:blipFill>
            <a:blip r:embed="rId16">
              <a:extLst/>
            </a:blip>
            <a:stretch>
              <a:fillRect/>
            </a:stretch>
          </p:blipFill>
          <p:spPr>
            <a:xfrm>
              <a:off x="6708410" y="2546655"/>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1" name="208 - 9781609766849_Feeders (cover)201404251145412961347.jpg"/>
            <p:cNvPicPr/>
            <p:nvPr/>
          </p:nvPicPr>
          <p:blipFill>
            <a:blip r:embed="rId17">
              <a:extLst/>
            </a:blip>
            <a:stretch>
              <a:fillRect/>
            </a:stretch>
          </p:blipFill>
          <p:spPr>
            <a:xfrm>
              <a:off x="3004367" y="2550680"/>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2" name="214 - 9781609767433_Passing Through (cover)201406270916283651163.jpg"/>
            <p:cNvPicPr/>
            <p:nvPr/>
          </p:nvPicPr>
          <p:blipFill>
            <a:blip r:embed="rId18">
              <a:extLst/>
            </a:blip>
            <a:stretch>
              <a:fillRect/>
            </a:stretch>
          </p:blipFill>
          <p:spPr>
            <a:xfrm>
              <a:off x="4856389" y="2546680"/>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3" name="215 - 9781609767464_Falls the Shadow (cover)20140411140944773699.jpg"/>
            <p:cNvPicPr/>
            <p:nvPr/>
          </p:nvPicPr>
          <p:blipFill>
            <a:blip r:embed="rId19">
              <a:extLst/>
            </a:blip>
            <a:stretch>
              <a:fillRect/>
            </a:stretch>
          </p:blipFill>
          <p:spPr>
            <a:xfrm>
              <a:off x="1152346" y="2546655"/>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4" name="162 - 9781609763664_Can't Find the Will Power (cover)20140411142311388542.jpg"/>
            <p:cNvPicPr/>
            <p:nvPr/>
          </p:nvPicPr>
          <p:blipFill>
            <a:blip r:embed="rId20">
              <a:extLst/>
            </a:blip>
            <a:stretch>
              <a:fillRect/>
            </a:stretch>
          </p:blipFill>
          <p:spPr>
            <a:xfrm>
              <a:off x="10412453" y="2546655"/>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5" name="164 - 9781609763688_Chiapelli's Live Poker Strategies (cover201408080910545691059.jpg"/>
            <p:cNvPicPr/>
            <p:nvPr/>
          </p:nvPicPr>
          <p:blipFill>
            <a:blip r:embed="rId21">
              <a:extLst/>
            </a:blip>
            <a:stretch>
              <a:fillRect/>
            </a:stretch>
          </p:blipFill>
          <p:spPr>
            <a:xfrm>
              <a:off x="8560432" y="4840021"/>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6" name="165 - 9781609763718_The Cuckoo's Egg (cover)201404111426098161307.jpg"/>
            <p:cNvPicPr/>
            <p:nvPr/>
          </p:nvPicPr>
          <p:blipFill>
            <a:blip r:embed="rId22">
              <a:extLst/>
            </a:blip>
            <a:stretch>
              <a:fillRect/>
            </a:stretch>
          </p:blipFill>
          <p:spPr>
            <a:xfrm>
              <a:off x="3004367" y="7137585"/>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7" name="166 - 9781609764319_The Trouble With Change (cover)20140411142645665525.jpg"/>
            <p:cNvPicPr/>
            <p:nvPr/>
          </p:nvPicPr>
          <p:blipFill>
            <a:blip r:embed="rId23">
              <a:extLst/>
            </a:blip>
            <a:stretch>
              <a:fillRect/>
            </a:stretch>
          </p:blipFill>
          <p:spPr>
            <a:xfrm>
              <a:off x="3004367" y="4838021"/>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8" name="167 - 9781609764326_Checkered Fences (cover)201404111423336151594.jpg"/>
            <p:cNvPicPr/>
            <p:nvPr/>
          </p:nvPicPr>
          <p:blipFill>
            <a:blip r:embed="rId24">
              <a:extLst/>
            </a:blip>
            <a:stretch>
              <a:fillRect/>
            </a:stretch>
          </p:blipFill>
          <p:spPr>
            <a:xfrm>
              <a:off x="1152346" y="4840021"/>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29" name="168 - 9781609764333_Caspar's Sword (cover)20140411142321618895.jpg"/>
            <p:cNvPicPr/>
            <p:nvPr/>
          </p:nvPicPr>
          <p:blipFill>
            <a:blip r:embed="rId25">
              <a:extLst/>
            </a:blip>
            <a:stretch>
              <a:fillRect/>
            </a:stretch>
          </p:blipFill>
          <p:spPr>
            <a:xfrm>
              <a:off x="8560432" y="7133362"/>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32" name="169 - 9781609764340_The Learning Process (cover)20140418124845153828.jpg"/>
            <p:cNvPicPr/>
            <p:nvPr/>
          </p:nvPicPr>
          <p:blipFill>
            <a:blip r:embed="rId26">
              <a:extLst/>
            </a:blip>
            <a:stretch>
              <a:fillRect/>
            </a:stretch>
          </p:blipFill>
          <p:spPr>
            <a:xfrm>
              <a:off x="1152346" y="7129336"/>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34" name="171 - 9781609764371_You Can Do It (cover)201406060938526171380.jpg"/>
            <p:cNvPicPr/>
            <p:nvPr/>
          </p:nvPicPr>
          <p:blipFill>
            <a:blip r:embed="rId27">
              <a:extLst/>
            </a:blip>
            <a:stretch>
              <a:fillRect/>
            </a:stretch>
          </p:blipFill>
          <p:spPr>
            <a:xfrm>
              <a:off x="8560432" y="2546655"/>
              <a:ext cx="1440001" cy="1920052"/>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35" name="172 - 9781609764395_Getting Enough (cover)20140411142356716748.jpg"/>
            <p:cNvPicPr/>
            <p:nvPr/>
          </p:nvPicPr>
          <p:blipFill>
            <a:blip r:embed="rId28">
              <a:extLst/>
            </a:blip>
            <a:stretch>
              <a:fillRect/>
            </a:stretch>
          </p:blipFill>
          <p:spPr>
            <a:xfrm>
              <a:off x="6708410" y="4840021"/>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36" name="174 - 9781609764418_Take Flight (cover)201404111425373371808.jpg"/>
            <p:cNvPicPr/>
            <p:nvPr/>
          </p:nvPicPr>
          <p:blipFill>
            <a:blip r:embed="rId29">
              <a:extLst/>
            </a:blip>
            <a:stretch>
              <a:fillRect/>
            </a:stretch>
          </p:blipFill>
          <p:spPr>
            <a:xfrm>
              <a:off x="10412453" y="7137585"/>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37" name="178 - 9781609764456_Heaven Spent (cover)201404111424080131140.jpg"/>
            <p:cNvPicPr/>
            <p:nvPr/>
          </p:nvPicPr>
          <p:blipFill>
            <a:blip r:embed="rId30">
              <a:extLst/>
            </a:blip>
            <a:stretch>
              <a:fillRect/>
            </a:stretch>
          </p:blipFill>
          <p:spPr>
            <a:xfrm>
              <a:off x="4844552" y="7137585"/>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38" name="179 - 9781609764463_And The Beat Goes On (cover)20140411142250045117.jpg"/>
            <p:cNvPicPr/>
            <p:nvPr/>
          </p:nvPicPr>
          <p:blipFill>
            <a:blip r:embed="rId31">
              <a:extLst/>
            </a:blip>
            <a:stretch>
              <a:fillRect/>
            </a:stretch>
          </p:blipFill>
          <p:spPr>
            <a:xfrm>
              <a:off x="4856389" y="4840021"/>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pic>
          <p:nvPicPr>
            <p:cNvPr id="39" name="183 - 9781609764944_Mountains of the Sea (cover)20140411142506291823.jpg"/>
            <p:cNvPicPr/>
            <p:nvPr/>
          </p:nvPicPr>
          <p:blipFill>
            <a:blip r:embed="rId32">
              <a:extLst/>
            </a:blip>
            <a:stretch>
              <a:fillRect/>
            </a:stretch>
          </p:blipFill>
          <p:spPr>
            <a:xfrm>
              <a:off x="10412453" y="4840021"/>
              <a:ext cx="1440001" cy="1920001"/>
            </a:xfrm>
            <a:prstGeom prst="rect">
              <a:avLst/>
            </a:prstGeom>
            <a:ln w="12700">
              <a:solidFill>
                <a:srgbClr val="FFFFFF"/>
              </a:solidFill>
              <a:miter lim="400000"/>
            </a:ln>
            <a:effectLst>
              <a:outerShdw blurRad="63500" dist="25400" dir="5400000" rotWithShape="0">
                <a:srgbClr val="000000">
                  <a:alpha val="50000"/>
                </a:srgbClr>
              </a:outerShdw>
            </a:effectLst>
          </p:spPr>
        </p:pic>
      </p:grpSp>
      <p:grpSp>
        <p:nvGrpSpPr>
          <p:cNvPr id="40" name="Group 319"/>
          <p:cNvGrpSpPr/>
          <p:nvPr/>
        </p:nvGrpSpPr>
        <p:grpSpPr>
          <a:xfrm>
            <a:off x="2279577" y="998046"/>
            <a:ext cx="7560839" cy="4657699"/>
            <a:chOff x="0" y="0"/>
            <a:chExt cx="10711944" cy="6510929"/>
          </a:xfrm>
        </p:grpSpPr>
        <p:pic>
          <p:nvPicPr>
            <p:cNvPr id="41" name="226 - 9781609768218_King of the Ball (cover)201407140852015661015.jpg"/>
            <p:cNvPicPr/>
            <p:nvPr/>
          </p:nvPicPr>
          <p:blipFill>
            <a:blip r:embed="rId33">
              <a:extLst/>
            </a:blip>
            <a:stretch>
              <a:fillRect/>
            </a:stretch>
          </p:blipFill>
          <p:spPr>
            <a:xfrm>
              <a:off x="0" y="4576457"/>
              <a:ext cx="1440000"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42" name="234 - 9781609768676_The Study Train - Volume 1 (cover)201404111359184131422.jpg"/>
            <p:cNvPicPr/>
            <p:nvPr/>
          </p:nvPicPr>
          <p:blipFill>
            <a:blip r:embed="rId34">
              <a:extLst/>
            </a:blip>
            <a:stretch>
              <a:fillRect/>
            </a:stretch>
          </p:blipFill>
          <p:spPr>
            <a:xfrm>
              <a:off x="9271944" y="2295588"/>
              <a:ext cx="1440001" cy="1920002"/>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43" name="235 - 9781609768683_Wolfwoman Wolfman (cover)201404111400185071107.jpg"/>
            <p:cNvPicPr/>
            <p:nvPr/>
          </p:nvPicPr>
          <p:blipFill>
            <a:blip r:embed="rId35">
              <a:extLst/>
            </a:blip>
            <a:stretch>
              <a:fillRect/>
            </a:stretch>
          </p:blipFill>
          <p:spPr>
            <a:xfrm>
              <a:off x="7414866" y="2289238"/>
              <a:ext cx="1440001" cy="1920002"/>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44" name="218 - 9781609767617_A Warning Thunder (cover)20140411135212978314.jpg"/>
            <p:cNvPicPr/>
            <p:nvPr/>
          </p:nvPicPr>
          <p:blipFill>
            <a:blip r:embed="rId36">
              <a:extLst/>
            </a:blip>
            <a:stretch>
              <a:fillRect/>
            </a:stretch>
          </p:blipFill>
          <p:spPr>
            <a:xfrm>
              <a:off x="5544227" y="4576457"/>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45" name="219 - 9781609767624_The Thomas Book (cover)201404111409583601064.jpg"/>
            <p:cNvPicPr/>
            <p:nvPr/>
          </p:nvPicPr>
          <p:blipFill>
            <a:blip r:embed="rId37">
              <a:extLst/>
            </a:blip>
            <a:stretch>
              <a:fillRect/>
            </a:stretch>
          </p:blipFill>
          <p:spPr>
            <a:xfrm>
              <a:off x="9271944" y="4590929"/>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46" name="221 - 9781609768058_Acrobats of Reason (cover)201404111356114071785.jpg"/>
            <p:cNvPicPr/>
            <p:nvPr/>
          </p:nvPicPr>
          <p:blipFill>
            <a:blip r:embed="rId38">
              <a:extLst/>
            </a:blip>
            <a:stretch>
              <a:fillRect/>
            </a:stretch>
          </p:blipFill>
          <p:spPr>
            <a:xfrm>
              <a:off x="7431759" y="4590929"/>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47" name="222 - 9781609768119_Hearts In Conflict (cover)20140418124625545856.jpg"/>
            <p:cNvPicPr/>
            <p:nvPr/>
          </p:nvPicPr>
          <p:blipFill>
            <a:blip r:embed="rId39">
              <a:extLst/>
            </a:blip>
            <a:stretch>
              <a:fillRect/>
            </a:stretch>
          </p:blipFill>
          <p:spPr>
            <a:xfrm>
              <a:off x="3704042" y="4590929"/>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48" name="223 - 9781609768164_Restored Hope (cover)201404181247066871235.jpg"/>
            <p:cNvPicPr/>
            <p:nvPr/>
          </p:nvPicPr>
          <p:blipFill>
            <a:blip r:embed="rId40">
              <a:extLst/>
            </a:blip>
            <a:stretch>
              <a:fillRect/>
            </a:stretch>
          </p:blipFill>
          <p:spPr>
            <a:xfrm>
              <a:off x="3704042" y="2293365"/>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49" name="224 - 9781609768171_Sorrowed Souls (cover)201404181247191591310.jpg"/>
            <p:cNvPicPr/>
            <p:nvPr/>
          </p:nvPicPr>
          <p:blipFill>
            <a:blip r:embed="rId41">
              <a:extLst/>
            </a:blip>
            <a:stretch>
              <a:fillRect/>
            </a:stretch>
          </p:blipFill>
          <p:spPr>
            <a:xfrm>
              <a:off x="1852021" y="4576457"/>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0" name="225 - 9781609768188_Hidden Truths (cover)20140418124636802440.jpg"/>
            <p:cNvPicPr/>
            <p:nvPr/>
          </p:nvPicPr>
          <p:blipFill>
            <a:blip r:embed="rId42">
              <a:extLst/>
            </a:blip>
            <a:stretch>
              <a:fillRect/>
            </a:stretch>
          </p:blipFill>
          <p:spPr>
            <a:xfrm>
              <a:off x="5544227" y="2293365"/>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1" name="227 - 9781609768287_Control (cover)20140418124551649709.jpg"/>
            <p:cNvPicPr/>
            <p:nvPr/>
          </p:nvPicPr>
          <p:blipFill>
            <a:blip r:embed="rId43">
              <a:extLst/>
            </a:blip>
            <a:stretch>
              <a:fillRect/>
            </a:stretch>
          </p:blipFill>
          <p:spPr>
            <a:xfrm>
              <a:off x="9248270" y="0"/>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2" name="228 - 9781609768317_Sundown Road (cover)20140418124731110844.jpg"/>
            <p:cNvPicPr/>
            <p:nvPr/>
          </p:nvPicPr>
          <p:blipFill>
            <a:blip r:embed="rId44">
              <a:extLst/>
            </a:blip>
            <a:stretch>
              <a:fillRect/>
            </a:stretch>
          </p:blipFill>
          <p:spPr>
            <a:xfrm>
              <a:off x="1852021" y="2293365"/>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3" name="229 - 9781609768348_Poems and Stories from the Heart (cover)20140411135825961653.jpg"/>
            <p:cNvPicPr/>
            <p:nvPr/>
          </p:nvPicPr>
          <p:blipFill>
            <a:blip r:embed="rId45">
              <a:extLst/>
            </a:blip>
            <a:stretch>
              <a:fillRect/>
            </a:stretch>
          </p:blipFill>
          <p:spPr>
            <a:xfrm>
              <a:off x="0" y="2289340"/>
              <a:ext cx="1440000"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4" name="230 - 9781609768386_The Firewatcher (cover)201404181248152071628.jpg"/>
            <p:cNvPicPr/>
            <p:nvPr/>
          </p:nvPicPr>
          <p:blipFill>
            <a:blip r:embed="rId46">
              <a:extLst/>
            </a:blip>
            <a:stretch>
              <a:fillRect/>
            </a:stretch>
          </p:blipFill>
          <p:spPr>
            <a:xfrm>
              <a:off x="7431759" y="6248"/>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5" name="236 - 9781609768690_Flying Home (cover)201404181246044611178.jpg"/>
            <p:cNvPicPr/>
            <p:nvPr/>
          </p:nvPicPr>
          <p:blipFill>
            <a:blip r:embed="rId47">
              <a:extLst/>
            </a:blip>
            <a:stretch>
              <a:fillRect/>
            </a:stretch>
          </p:blipFill>
          <p:spPr>
            <a:xfrm>
              <a:off x="5567901" y="0"/>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6" name="237 - 9781609768782_A Summer in '69 (cover)20140411134431857921.jpg"/>
            <p:cNvPicPr/>
            <p:nvPr/>
          </p:nvPicPr>
          <p:blipFill>
            <a:blip r:embed="rId48">
              <a:extLst/>
            </a:blip>
            <a:stretch>
              <a:fillRect/>
            </a:stretch>
          </p:blipFill>
          <p:spPr>
            <a:xfrm>
              <a:off x="1852021" y="2559"/>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7" name="239 - 9781609768836_If It Weren't For the Laughter (cover)201404111357218891038.jpg"/>
            <p:cNvPicPr/>
            <p:nvPr/>
          </p:nvPicPr>
          <p:blipFill>
            <a:blip r:embed="rId49">
              <a:extLst/>
            </a:blip>
            <a:stretch>
              <a:fillRect/>
            </a:stretch>
          </p:blipFill>
          <p:spPr>
            <a:xfrm>
              <a:off x="3704042" y="6248"/>
              <a:ext cx="1440001"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pic>
          <p:nvPicPr>
            <p:cNvPr id="58" name="241 - 9781609768850_No Lullaby For Tommy (cover)20140418124657168195.jpg"/>
            <p:cNvPicPr/>
            <p:nvPr/>
          </p:nvPicPr>
          <p:blipFill>
            <a:blip r:embed="rId50">
              <a:extLst/>
            </a:blip>
            <a:stretch>
              <a:fillRect/>
            </a:stretch>
          </p:blipFill>
          <p:spPr>
            <a:xfrm>
              <a:off x="0" y="1025"/>
              <a:ext cx="1440000" cy="1920001"/>
            </a:xfrm>
            <a:prstGeom prst="rect">
              <a:avLst/>
            </a:prstGeom>
            <a:ln w="12700" cap="flat">
              <a:solidFill>
                <a:srgbClr val="FFFFFF"/>
              </a:solidFill>
              <a:prstDash val="solid"/>
              <a:miter lim="400000"/>
            </a:ln>
            <a:effectLst>
              <a:outerShdw blurRad="63500" dist="25400" dir="5400000" rotWithShape="0">
                <a:srgbClr val="000000">
                  <a:alpha val="50000"/>
                </a:srgbClr>
              </a:outerShdw>
            </a:effectLst>
          </p:spPr>
        </p:pic>
      </p:grpSp>
      <p:sp>
        <p:nvSpPr>
          <p:cNvPr id="59" name="Shape 573"/>
          <p:cNvSpPr/>
          <p:nvPr/>
        </p:nvSpPr>
        <p:spPr>
          <a:xfrm>
            <a:off x="819759" y="116632"/>
            <a:ext cx="1891865"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阅享电子书</a:t>
            </a:r>
            <a:endParaRPr sz="2667" b="1" dirty="0">
              <a:solidFill>
                <a:schemeClr val="bg1"/>
              </a:solidFill>
              <a:latin typeface="Arial"/>
              <a:ea typeface="Arial"/>
              <a:cs typeface="Arial"/>
              <a:sym typeface="Arial"/>
            </a:endParaRPr>
          </a:p>
        </p:txBody>
      </p:sp>
      <p:sp>
        <p:nvSpPr>
          <p:cNvPr id="61"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62"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63"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64"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65"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66" name="矩形 65"/>
          <p:cNvSpPr/>
          <p:nvPr/>
        </p:nvSpPr>
        <p:spPr>
          <a:xfrm>
            <a:off x="3367346" y="5661248"/>
            <a:ext cx="5464958" cy="1116524"/>
          </a:xfrm>
          <a:prstGeom prst="rect">
            <a:avLst/>
          </a:prstGeom>
        </p:spPr>
        <p:txBody>
          <a:bodyPr wrap="square">
            <a:spAutoFit/>
          </a:bodyPr>
          <a:lstStyle/>
          <a:p>
            <a:pPr algn="ctr">
              <a:lnSpc>
                <a:spcPct val="130000"/>
              </a:lnSpc>
              <a:spcBef>
                <a:spcPts val="200"/>
              </a:spcBef>
              <a:spcAft>
                <a:spcPts val="60"/>
              </a:spcAft>
            </a:pPr>
            <a:r>
              <a:rPr lang="en-US" altLang="zh-CN" sz="2400" b="1" dirty="0" smtClean="0">
                <a:solidFill>
                  <a:schemeClr val="bg1"/>
                </a:solidFill>
                <a:latin typeface="微软雅黑" pitchFamily="34" charset="-122"/>
                <a:ea typeface="微软雅黑" pitchFamily="34" charset="-122"/>
              </a:rPr>
              <a:t>2001</a:t>
            </a:r>
            <a:r>
              <a:rPr lang="zh-CN" altLang="en-US" sz="2400" b="1" dirty="0">
                <a:solidFill>
                  <a:schemeClr val="bg1"/>
                </a:solidFill>
                <a:latin typeface="微软雅黑" pitchFamily="34" charset="-122"/>
                <a:ea typeface="微软雅黑" pitchFamily="34" charset="-122"/>
              </a:rPr>
              <a:t>余册原版、双语精品</a:t>
            </a:r>
            <a:r>
              <a:rPr lang="zh-CN" altLang="en-US" sz="2400" b="1" dirty="0" smtClean="0">
                <a:solidFill>
                  <a:schemeClr val="bg1"/>
                </a:solidFill>
                <a:latin typeface="微软雅黑" pitchFamily="34" charset="-122"/>
                <a:ea typeface="微软雅黑" pitchFamily="34" charset="-122"/>
              </a:rPr>
              <a:t>图书</a:t>
            </a:r>
            <a:endParaRPr lang="en-US" altLang="zh-CN" sz="2400" b="1" dirty="0" smtClean="0">
              <a:solidFill>
                <a:schemeClr val="bg1"/>
              </a:solidFill>
              <a:latin typeface="微软雅黑" pitchFamily="34" charset="-122"/>
              <a:ea typeface="微软雅黑" pitchFamily="34" charset="-122"/>
            </a:endParaRPr>
          </a:p>
          <a:p>
            <a:pPr algn="ctr">
              <a:lnSpc>
                <a:spcPct val="130000"/>
              </a:lnSpc>
              <a:spcBef>
                <a:spcPts val="200"/>
              </a:spcBef>
              <a:spcAft>
                <a:spcPts val="60"/>
              </a:spcAft>
            </a:pPr>
            <a:r>
              <a:rPr lang="zh-CN" altLang="en-US" sz="2800" b="1" dirty="0" smtClean="0">
                <a:solidFill>
                  <a:srgbClr val="F6C922"/>
                </a:solidFill>
                <a:latin typeface="微软雅黑" pitchFamily="34" charset="-122"/>
                <a:ea typeface="微软雅黑" pitchFamily="34" charset="-122"/>
              </a:rPr>
              <a:t>中</a:t>
            </a:r>
            <a:r>
              <a:rPr lang="zh-CN" altLang="en-US" sz="2800" b="1" dirty="0">
                <a:solidFill>
                  <a:srgbClr val="F6C922"/>
                </a:solidFill>
                <a:latin typeface="微软雅黑" pitchFamily="34" charset="-122"/>
                <a:ea typeface="微软雅黑" pitchFamily="34" charset="-122"/>
              </a:rPr>
              <a:t>英无障碍切换，提升阅读</a:t>
            </a:r>
            <a:r>
              <a:rPr lang="zh-CN" altLang="en-US" sz="2800" b="1" dirty="0" smtClean="0">
                <a:solidFill>
                  <a:srgbClr val="F6C922"/>
                </a:solidFill>
                <a:latin typeface="微软雅黑" pitchFamily="34" charset="-122"/>
                <a:ea typeface="微软雅黑" pitchFamily="34" charset="-122"/>
              </a:rPr>
              <a:t>体验</a:t>
            </a:r>
            <a:endParaRPr lang="zh-CN" altLang="en-US" sz="2800" b="1" dirty="0">
              <a:solidFill>
                <a:srgbClr val="F6C922"/>
              </a:solidFill>
              <a:latin typeface="微软雅黑" pitchFamily="34" charset="-122"/>
              <a:ea typeface="微软雅黑" pitchFamily="34" charset="-122"/>
            </a:endParaRPr>
          </a:p>
        </p:txBody>
      </p:sp>
    </p:spTree>
    <p:extLst>
      <p:ext uri="{BB962C8B-B14F-4D97-AF65-F5344CB8AC3E}">
        <p14:creationId xmlns:p14="http://schemas.microsoft.com/office/powerpoint/2010/main" val="3692819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heel(1)">
                                      <p:cBhvr>
                                        <p:cTn id="12"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7272" y="2276872"/>
            <a:ext cx="11800825" cy="3807713"/>
            <a:chOff x="87272" y="2233320"/>
            <a:chExt cx="11800825" cy="3807713"/>
          </a:xfrm>
        </p:grpSpPr>
        <p:grpSp>
          <p:nvGrpSpPr>
            <p:cNvPr id="68" name="组 1"/>
            <p:cNvGrpSpPr/>
            <p:nvPr/>
          </p:nvGrpSpPr>
          <p:grpSpPr>
            <a:xfrm>
              <a:off x="87272" y="2261249"/>
              <a:ext cx="4650601" cy="3779784"/>
              <a:chOff x="1030593" y="1289462"/>
              <a:chExt cx="4185540" cy="3779784"/>
            </a:xfrm>
          </p:grpSpPr>
          <p:pic>
            <p:nvPicPr>
              <p:cNvPr id="69" name="图片 68" descr="屏幕快照 2015-03-22 23.43.4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593" y="1289462"/>
                <a:ext cx="4185540" cy="3409731"/>
              </a:xfrm>
              <a:prstGeom prst="rect">
                <a:avLst/>
              </a:prstGeom>
            </p:spPr>
          </p:pic>
          <p:sp>
            <p:nvSpPr>
              <p:cNvPr id="70" name="文本框 12"/>
              <p:cNvSpPr txBox="1"/>
              <p:nvPr/>
            </p:nvSpPr>
            <p:spPr>
              <a:xfrm>
                <a:off x="2516042" y="4761469"/>
                <a:ext cx="1135696" cy="307777"/>
              </a:xfrm>
              <a:prstGeom prst="rect">
                <a:avLst/>
              </a:prstGeom>
              <a:noFill/>
            </p:spPr>
            <p:txBody>
              <a:bodyPr wrap="none" rtlCol="0">
                <a:spAutoFit/>
              </a:bodyPr>
              <a:lstStyle/>
              <a:p>
                <a:r>
                  <a:rPr kumimoji="1" lang="zh-Hans" altLang="en-US" sz="1400" b="1" dirty="0">
                    <a:solidFill>
                      <a:schemeClr val="bg1"/>
                    </a:solidFill>
                    <a:latin typeface="微软雅黑" panose="020B0503020204020204" pitchFamily="34" charset="-122"/>
                    <a:ea typeface="微软雅黑" panose="020B0503020204020204" pitchFamily="34" charset="-122"/>
                  </a:rPr>
                  <a:t>（双语界面）</a:t>
                </a:r>
              </a:p>
            </p:txBody>
          </p:sp>
        </p:grpSp>
        <p:grpSp>
          <p:nvGrpSpPr>
            <p:cNvPr id="76" name="组 6"/>
            <p:cNvGrpSpPr/>
            <p:nvPr/>
          </p:nvGrpSpPr>
          <p:grpSpPr>
            <a:xfrm>
              <a:off x="4871864" y="2233320"/>
              <a:ext cx="7016233" cy="3787968"/>
              <a:chOff x="1035553" y="1260162"/>
              <a:chExt cx="6314612" cy="3787968"/>
            </a:xfrm>
          </p:grpSpPr>
          <p:pic>
            <p:nvPicPr>
              <p:cNvPr id="77" name="图片 76" descr="屏幕快照 2015-03-22 23.44.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553" y="1288090"/>
                <a:ext cx="3090549" cy="3416881"/>
              </a:xfrm>
              <a:prstGeom prst="rect">
                <a:avLst/>
              </a:prstGeom>
            </p:spPr>
          </p:pic>
          <p:pic>
            <p:nvPicPr>
              <p:cNvPr id="78" name="图片 77" descr="屏幕快照 2015-03-22 23.44.0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107" y="1260162"/>
                <a:ext cx="3139058" cy="3427928"/>
              </a:xfrm>
              <a:prstGeom prst="rect">
                <a:avLst/>
              </a:prstGeom>
            </p:spPr>
          </p:pic>
          <p:sp>
            <p:nvSpPr>
              <p:cNvPr id="79" name="文本框 21"/>
              <p:cNvSpPr txBox="1"/>
              <p:nvPr/>
            </p:nvSpPr>
            <p:spPr>
              <a:xfrm>
                <a:off x="2038495" y="4740353"/>
                <a:ext cx="1135696" cy="307777"/>
              </a:xfrm>
              <a:prstGeom prst="rect">
                <a:avLst/>
              </a:prstGeom>
              <a:noFill/>
            </p:spPr>
            <p:txBody>
              <a:bodyPr wrap="none" rtlCol="0">
                <a:spAutoFit/>
              </a:bodyPr>
              <a:lstStyle/>
              <a:p>
                <a:r>
                  <a:rPr kumimoji="1" lang="zh-Hans" altLang="en-US" sz="1400" b="1" dirty="0">
                    <a:solidFill>
                      <a:schemeClr val="bg1"/>
                    </a:solidFill>
                    <a:latin typeface="微软雅黑" panose="020B0503020204020204" pitchFamily="34" charset="-122"/>
                    <a:ea typeface="微软雅黑" panose="020B0503020204020204" pitchFamily="34" charset="-122"/>
                  </a:rPr>
                  <a:t>（英文界面）</a:t>
                </a:r>
              </a:p>
            </p:txBody>
          </p:sp>
          <p:sp>
            <p:nvSpPr>
              <p:cNvPr id="80" name="文本框 22"/>
              <p:cNvSpPr txBox="1"/>
              <p:nvPr/>
            </p:nvSpPr>
            <p:spPr>
              <a:xfrm>
                <a:off x="5312829" y="4688090"/>
                <a:ext cx="1135696" cy="307777"/>
              </a:xfrm>
              <a:prstGeom prst="rect">
                <a:avLst/>
              </a:prstGeom>
              <a:noFill/>
            </p:spPr>
            <p:txBody>
              <a:bodyPr wrap="none" rtlCol="0">
                <a:spAutoFit/>
              </a:bodyPr>
              <a:lstStyle/>
              <a:p>
                <a:r>
                  <a:rPr kumimoji="1" lang="zh-Hans" altLang="en-US" sz="1400" b="1" dirty="0">
                    <a:solidFill>
                      <a:schemeClr val="bg1"/>
                    </a:solidFill>
                    <a:latin typeface="微软雅黑" panose="020B0503020204020204" pitchFamily="34" charset="-122"/>
                    <a:ea typeface="微软雅黑" panose="020B0503020204020204" pitchFamily="34" charset="-122"/>
                  </a:rPr>
                  <a:t>（中文界面）</a:t>
                </a:r>
              </a:p>
            </p:txBody>
          </p:sp>
        </p:grpSp>
      </p:grpSp>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59" name="Shape 573"/>
          <p:cNvSpPr/>
          <p:nvPr/>
        </p:nvSpPr>
        <p:spPr>
          <a:xfrm>
            <a:off x="819759" y="116632"/>
            <a:ext cx="1891865"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阅享电子书</a:t>
            </a:r>
            <a:endParaRPr sz="2667" b="1" dirty="0">
              <a:solidFill>
                <a:schemeClr val="bg1"/>
              </a:solidFill>
              <a:latin typeface="Arial"/>
              <a:ea typeface="Arial"/>
              <a:cs typeface="Arial"/>
              <a:sym typeface="Arial"/>
            </a:endParaRPr>
          </a:p>
        </p:txBody>
      </p:sp>
      <p:sp>
        <p:nvSpPr>
          <p:cNvPr id="61"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62"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63"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64"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65"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grpSp>
        <p:nvGrpSpPr>
          <p:cNvPr id="71" name="组 2"/>
          <p:cNvGrpSpPr/>
          <p:nvPr/>
        </p:nvGrpSpPr>
        <p:grpSpPr>
          <a:xfrm>
            <a:off x="3457990" y="327064"/>
            <a:ext cx="4287311" cy="3533982"/>
            <a:chOff x="4486796" y="2144202"/>
            <a:chExt cx="3858579" cy="3533982"/>
          </a:xfrm>
        </p:grpSpPr>
        <p:pic>
          <p:nvPicPr>
            <p:cNvPr id="72" name="图片 71" descr="屏幕快照 2015-03-22 23.44.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3548" y="2389956"/>
              <a:ext cx="2833757" cy="989566"/>
            </a:xfrm>
            <a:prstGeom prst="rect">
              <a:avLst/>
            </a:prstGeom>
          </p:spPr>
        </p:pic>
        <p:sp>
          <p:nvSpPr>
            <p:cNvPr id="73" name="文本框 15"/>
            <p:cNvSpPr txBox="1"/>
            <p:nvPr/>
          </p:nvSpPr>
          <p:spPr>
            <a:xfrm>
              <a:off x="5909947" y="4895191"/>
              <a:ext cx="858696" cy="207749"/>
            </a:xfrm>
            <a:prstGeom prst="rect">
              <a:avLst/>
            </a:prstGeom>
            <a:noFill/>
          </p:spPr>
          <p:txBody>
            <a:bodyPr wrap="none" rtlCol="0">
              <a:spAutoFit/>
            </a:bodyPr>
            <a:lstStyle/>
            <a:p>
              <a:r>
                <a:rPr kumimoji="1" lang="zh-Hans" altLang="en-US" sz="750" dirty="0"/>
                <a:t>（双语切换按钮）</a:t>
              </a:r>
            </a:p>
          </p:txBody>
        </p:sp>
        <p:sp>
          <p:nvSpPr>
            <p:cNvPr id="74" name="框架 15"/>
            <p:cNvSpPr/>
            <p:nvPr/>
          </p:nvSpPr>
          <p:spPr>
            <a:xfrm>
              <a:off x="4981596" y="2144202"/>
              <a:ext cx="3363779" cy="1517760"/>
            </a:xfrm>
            <a:prstGeom prst="frame">
              <a:avLst>
                <a:gd name="adj1" fmla="val 6786"/>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ans" altLang="en-US" sz="750">
                <a:solidFill>
                  <a:schemeClr val="tx1"/>
                </a:solidFill>
              </a:endParaRPr>
            </a:p>
          </p:txBody>
        </p:sp>
        <p:sp>
          <p:nvSpPr>
            <p:cNvPr id="75" name="圆角右箭头 74"/>
            <p:cNvSpPr/>
            <p:nvPr/>
          </p:nvSpPr>
          <p:spPr>
            <a:xfrm rot="10800000">
              <a:off x="4486796" y="3661961"/>
              <a:ext cx="2281846" cy="2016223"/>
            </a:xfrm>
            <a:prstGeom prst="bentArrow">
              <a:avLst>
                <a:gd name="adj1" fmla="val 11103"/>
                <a:gd name="adj2" fmla="val 20527"/>
                <a:gd name="adj3" fmla="val 50000"/>
                <a:gd name="adj4" fmla="val 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Hans" altLang="en-US" sz="750">
                <a:solidFill>
                  <a:schemeClr val="tx1"/>
                </a:solidFill>
              </a:endParaRPr>
            </a:p>
          </p:txBody>
        </p:sp>
      </p:grpSp>
    </p:spTree>
    <p:extLst>
      <p:ext uri="{BB962C8B-B14F-4D97-AF65-F5344CB8AC3E}">
        <p14:creationId xmlns:p14="http://schemas.microsoft.com/office/powerpoint/2010/main" val="329925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grpSp>
        <p:nvGrpSpPr>
          <p:cNvPr id="6" name="组 10"/>
          <p:cNvGrpSpPr/>
          <p:nvPr/>
        </p:nvGrpSpPr>
        <p:grpSpPr>
          <a:xfrm>
            <a:off x="7701242" y="1272720"/>
            <a:ext cx="2200100" cy="3884472"/>
            <a:chOff x="3392681" y="1345786"/>
            <a:chExt cx="1980090" cy="3884472"/>
          </a:xfrm>
        </p:grpSpPr>
        <p:pic>
          <p:nvPicPr>
            <p:cNvPr id="7" name="图片 6" descr="屏幕快照 2015-03-22 22.30.13副本.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681" y="1345786"/>
              <a:ext cx="1980090" cy="3884472"/>
            </a:xfrm>
            <a:prstGeom prst="rect">
              <a:avLst/>
            </a:prstGeom>
          </p:spPr>
        </p:pic>
        <p:pic>
          <p:nvPicPr>
            <p:cNvPr id="8" name="图片 7" descr="C50ED1962857F1027F4C9BB72889605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920" y="1820030"/>
              <a:ext cx="1641414" cy="2935984"/>
            </a:xfrm>
            <a:prstGeom prst="rect">
              <a:avLst/>
            </a:prstGeom>
          </p:spPr>
        </p:pic>
      </p:grpSp>
      <p:grpSp>
        <p:nvGrpSpPr>
          <p:cNvPr id="9" name="组 7"/>
          <p:cNvGrpSpPr/>
          <p:nvPr/>
        </p:nvGrpSpPr>
        <p:grpSpPr>
          <a:xfrm>
            <a:off x="7882209" y="1736978"/>
            <a:ext cx="1825313" cy="2944693"/>
            <a:chOff x="2343223" y="1697250"/>
            <a:chExt cx="1651491" cy="2935984"/>
          </a:xfrm>
        </p:grpSpPr>
        <p:pic>
          <p:nvPicPr>
            <p:cNvPr id="10" name="图片 9" descr="96F38DD4B7D6109D96DE6ED8D0F68BC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223" y="1697250"/>
              <a:ext cx="1651491" cy="2935984"/>
            </a:xfrm>
            <a:prstGeom prst="rect">
              <a:avLst/>
            </a:prstGeom>
          </p:spPr>
        </p:pic>
        <p:pic>
          <p:nvPicPr>
            <p:cNvPr id="11" name="图片 10" descr="屏幕快照 2015-03-22 22.46.07.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384" y="4475508"/>
              <a:ext cx="117168" cy="87876"/>
            </a:xfrm>
            <a:prstGeom prst="rect">
              <a:avLst/>
            </a:prstGeom>
          </p:spPr>
        </p:pic>
      </p:grpSp>
      <p:pic>
        <p:nvPicPr>
          <p:cNvPr id="12" name="图片 11" descr="手指.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4437" y="1997034"/>
            <a:ext cx="2208107" cy="1414272"/>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5048" y="1052736"/>
            <a:ext cx="5873079" cy="2161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0253" y="3410705"/>
            <a:ext cx="585787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3143672" y="5516729"/>
            <a:ext cx="6493831" cy="1251112"/>
          </a:xfrm>
          <a:prstGeom prst="rect">
            <a:avLst/>
          </a:prstGeom>
        </p:spPr>
        <p:txBody>
          <a:bodyPr wrap="square">
            <a:spAutoFit/>
          </a:bodyPr>
          <a:lstStyle/>
          <a:p>
            <a:pPr algn="ctr">
              <a:lnSpc>
                <a:spcPct val="130000"/>
              </a:lnSpc>
              <a:spcBef>
                <a:spcPts val="200"/>
              </a:spcBef>
              <a:spcAft>
                <a:spcPts val="60"/>
              </a:spcAft>
            </a:pPr>
            <a:r>
              <a:rPr lang="zh-CN" altLang="en-US" sz="2800" b="1" dirty="0" smtClean="0">
                <a:solidFill>
                  <a:srgbClr val="F6C922"/>
                </a:solidFill>
                <a:latin typeface="微软雅黑" pitchFamily="34" charset="-122"/>
                <a:ea typeface="微软雅黑" pitchFamily="34" charset="-122"/>
              </a:rPr>
              <a:t>下载</a:t>
            </a:r>
            <a:r>
              <a:rPr lang="zh-CN" altLang="en-US" sz="2800" b="1" dirty="0">
                <a:solidFill>
                  <a:srgbClr val="F6C922"/>
                </a:solidFill>
                <a:latin typeface="微软雅黑" pitchFamily="34" charset="-122"/>
                <a:ea typeface="微软雅黑" pitchFamily="34" charset="-122"/>
              </a:rPr>
              <a:t>客户移动</a:t>
            </a:r>
            <a:r>
              <a:rPr lang="zh-CN" altLang="en-US" sz="2800" b="1" dirty="0" smtClean="0">
                <a:solidFill>
                  <a:srgbClr val="F6C922"/>
                </a:solidFill>
                <a:latin typeface="微软雅黑" pitchFamily="34" charset="-122"/>
                <a:ea typeface="微软雅黑" pitchFamily="34" charset="-122"/>
              </a:rPr>
              <a:t>端可免费</a:t>
            </a:r>
            <a:r>
              <a:rPr lang="zh-CN" altLang="en-US" sz="2800" b="1" dirty="0">
                <a:solidFill>
                  <a:srgbClr val="F6C922"/>
                </a:solidFill>
                <a:latin typeface="微软雅黑" pitchFamily="34" charset="-122"/>
                <a:ea typeface="微软雅黑" pitchFamily="34" charset="-122"/>
              </a:rPr>
              <a:t>获得电</a:t>
            </a:r>
            <a:r>
              <a:rPr lang="zh-CN" altLang="en-US" sz="2800" b="1" dirty="0" smtClean="0">
                <a:solidFill>
                  <a:srgbClr val="F6C922"/>
                </a:solidFill>
                <a:latin typeface="微软雅黑" pitchFamily="34" charset="-122"/>
                <a:ea typeface="微软雅黑" pitchFamily="34" charset="-122"/>
              </a:rPr>
              <a:t>子书</a:t>
            </a:r>
            <a:endParaRPr lang="en-US" altLang="zh-CN" sz="2800" b="1" dirty="0" smtClean="0">
              <a:solidFill>
                <a:srgbClr val="F6C922"/>
              </a:solidFill>
              <a:latin typeface="微软雅黑" pitchFamily="34" charset="-122"/>
              <a:ea typeface="微软雅黑" pitchFamily="34" charset="-122"/>
            </a:endParaRPr>
          </a:p>
          <a:p>
            <a:pPr algn="ctr">
              <a:lnSpc>
                <a:spcPct val="130000"/>
              </a:lnSpc>
              <a:spcBef>
                <a:spcPts val="200"/>
              </a:spcBef>
              <a:spcAft>
                <a:spcPts val="60"/>
              </a:spcAft>
            </a:pPr>
            <a:r>
              <a:rPr lang="zh-CN" altLang="en-US" sz="2800" b="1" dirty="0" smtClean="0">
                <a:solidFill>
                  <a:srgbClr val="F6C922"/>
                </a:solidFill>
                <a:latin typeface="微软雅黑" pitchFamily="34" charset="-122"/>
                <a:ea typeface="微软雅黑" pitchFamily="34" charset="-122"/>
              </a:rPr>
              <a:t>多</a:t>
            </a:r>
            <a:r>
              <a:rPr lang="zh-CN" altLang="en-US" sz="2800" b="1" dirty="0">
                <a:solidFill>
                  <a:srgbClr val="F6C922"/>
                </a:solidFill>
                <a:latin typeface="微软雅黑" pitchFamily="34" charset="-122"/>
                <a:ea typeface="微软雅黑" pitchFamily="34" charset="-122"/>
              </a:rPr>
              <a:t>终端同步和离线</a:t>
            </a:r>
            <a:r>
              <a:rPr lang="zh-CN" altLang="en-US" sz="2800" b="1" dirty="0" smtClean="0">
                <a:solidFill>
                  <a:srgbClr val="F6C922"/>
                </a:solidFill>
                <a:latin typeface="微软雅黑" pitchFamily="34" charset="-122"/>
                <a:ea typeface="微软雅黑" pitchFamily="34" charset="-122"/>
              </a:rPr>
              <a:t>阅读</a:t>
            </a:r>
            <a:endParaRPr lang="zh-CN" altLang="en-US" sz="2800" b="1" dirty="0">
              <a:solidFill>
                <a:schemeClr val="bg1">
                  <a:lumMod val="95000"/>
                </a:schemeClr>
              </a:solidFill>
              <a:latin typeface="微软雅黑" pitchFamily="34" charset="-122"/>
              <a:ea typeface="微软雅黑" pitchFamily="34" charset="-122"/>
            </a:endParaRPr>
          </a:p>
        </p:txBody>
      </p:sp>
      <p:sp>
        <p:nvSpPr>
          <p:cNvPr id="16" name="Shape 573"/>
          <p:cNvSpPr/>
          <p:nvPr/>
        </p:nvSpPr>
        <p:spPr>
          <a:xfrm>
            <a:off x="819759" y="116632"/>
            <a:ext cx="1891865"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阅享电子书</a:t>
            </a:r>
            <a:endParaRPr sz="2667" b="1" dirty="0">
              <a:solidFill>
                <a:schemeClr val="bg1"/>
              </a:solidFill>
              <a:latin typeface="Arial"/>
              <a:ea typeface="Arial"/>
              <a:cs typeface="Arial"/>
              <a:sym typeface="Arial"/>
            </a:endParaRPr>
          </a:p>
        </p:txBody>
      </p:sp>
      <p:sp>
        <p:nvSpPr>
          <p:cNvPr id="1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1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2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21"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Tree>
    <p:extLst>
      <p:ext uri="{BB962C8B-B14F-4D97-AF65-F5344CB8AC3E}">
        <p14:creationId xmlns:p14="http://schemas.microsoft.com/office/powerpoint/2010/main" val="36928192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2.1875E-6 -4.62963E-6 L -2.1875E-6 0.39329 " pathEditMode="relative" rAng="0" ptsTypes="AA">
                                      <p:cBhvr>
                                        <p:cTn id="17" dur="2500" fill="hold"/>
                                        <p:tgtEl>
                                          <p:spTgt spid="12"/>
                                        </p:tgtEl>
                                        <p:attrNameLst>
                                          <p:attrName>ppt_x</p:attrName>
                                          <p:attrName>ppt_y</p:attrName>
                                        </p:attrNameLst>
                                      </p:cBhvr>
                                      <p:rCtr x="0" y="19664"/>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819759" y="116632"/>
            <a:ext cx="1899879"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试</a:t>
            </a:r>
            <a:r>
              <a:rPr lang="zh-CN" altLang="en-US" sz="2667" b="1" dirty="0" smtClean="0">
                <a:solidFill>
                  <a:schemeClr val="bg1"/>
                </a:solidFill>
                <a:latin typeface="Arial"/>
                <a:ea typeface="Arial"/>
                <a:cs typeface="Arial"/>
                <a:sym typeface="Arial"/>
              </a:rPr>
              <a:t>听练兵场</a:t>
            </a:r>
            <a:endParaRPr sz="2667" b="1" dirty="0">
              <a:solidFill>
                <a:schemeClr val="bg1"/>
              </a:solidFill>
              <a:latin typeface="Arial"/>
              <a:ea typeface="Arial"/>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cxnSp>
        <p:nvCxnSpPr>
          <p:cNvPr id="13" name="直接箭头连接符 12"/>
          <p:cNvCxnSpPr/>
          <p:nvPr/>
        </p:nvCxnSpPr>
        <p:spPr>
          <a:xfrm flipV="1">
            <a:off x="263352" y="1700808"/>
            <a:ext cx="0" cy="3967472"/>
          </a:xfrm>
          <a:prstGeom prst="straightConnector1">
            <a:avLst/>
          </a:prstGeom>
          <a:ln w="38100">
            <a:solidFill>
              <a:srgbClr val="3B79C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263352" y="5646657"/>
            <a:ext cx="8424936" cy="0"/>
          </a:xfrm>
          <a:prstGeom prst="straightConnector1">
            <a:avLst/>
          </a:prstGeom>
          <a:ln w="38100">
            <a:solidFill>
              <a:srgbClr val="FF85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90132" y="1776716"/>
            <a:ext cx="2395124" cy="3731688"/>
            <a:chOff x="3545635" y="2064747"/>
            <a:chExt cx="2395124" cy="3731688"/>
          </a:xfrm>
        </p:grpSpPr>
        <p:sp>
          <p:nvSpPr>
            <p:cNvPr id="16" name="Freeform 7"/>
            <p:cNvSpPr>
              <a:spLocks/>
            </p:cNvSpPr>
            <p:nvPr/>
          </p:nvSpPr>
          <p:spPr bwMode="auto">
            <a:xfrm>
              <a:off x="3545635" y="2064747"/>
              <a:ext cx="2395124" cy="3731688"/>
            </a:xfrm>
            <a:prstGeom prst="roundRect">
              <a:avLst>
                <a:gd name="adj" fmla="val 5866"/>
              </a:avLst>
            </a:prstGeom>
            <a:solidFill>
              <a:schemeClr val="tx2">
                <a:lumMod val="60000"/>
                <a:lumOff val="40000"/>
              </a:schemeClr>
            </a:solidFill>
            <a:ln>
              <a:noFill/>
            </a:ln>
            <a:effectLst/>
            <a:extLst/>
          </p:spPr>
          <p:txBody>
            <a:bodyPr/>
            <a:lstStyle/>
            <a:p>
              <a:endParaRPr lang="zh-CN" altLang="en-US"/>
            </a:p>
          </p:txBody>
        </p:sp>
        <p:sp>
          <p:nvSpPr>
            <p:cNvPr id="17" name="文本框 45"/>
            <p:cNvSpPr txBox="1"/>
            <p:nvPr/>
          </p:nvSpPr>
          <p:spPr>
            <a:xfrm>
              <a:off x="3702249" y="2184069"/>
              <a:ext cx="2238510" cy="2577950"/>
            </a:xfrm>
            <a:prstGeom prst="rect">
              <a:avLst/>
            </a:prstGeom>
            <a:noFill/>
          </p:spPr>
          <p:txBody>
            <a:bodyPr wrap="square" rtlCol="0">
              <a:spAutoFit/>
            </a:bodyPr>
            <a:lstStyle/>
            <a:p>
              <a:pPr algn="ctr">
                <a:lnSpc>
                  <a:spcPct val="130000"/>
                </a:lnSpc>
              </a:pPr>
              <a:r>
                <a:rPr lang="en-US" altLang="zh-CN" dirty="0" smtClean="0">
                  <a:solidFill>
                    <a:schemeClr val="bg1"/>
                  </a:solidFill>
                  <a:latin typeface="微软雅黑" panose="020B0503020204020204" pitchFamily="34" charset="-122"/>
                  <a:ea typeface="微软雅黑" panose="020B0503020204020204" pitchFamily="34" charset="-122"/>
                </a:rPr>
                <a:t>VOA</a:t>
              </a:r>
            </a:p>
            <a:p>
              <a:pPr algn="ctr">
                <a:lnSpc>
                  <a:spcPct val="130000"/>
                </a:lnSpc>
              </a:pPr>
              <a:r>
                <a:rPr lang="en-US" altLang="zh-CN" dirty="0" smtClean="0">
                  <a:solidFill>
                    <a:schemeClr val="bg1"/>
                  </a:solidFill>
                  <a:latin typeface="微软雅黑" panose="020B0503020204020204" pitchFamily="34" charset="-122"/>
                  <a:ea typeface="微软雅黑" panose="020B0503020204020204" pitchFamily="34" charset="-122"/>
                </a:rPr>
                <a:t>VOA</a:t>
              </a:r>
              <a:r>
                <a:rPr lang="zh-CN" altLang="en-US" dirty="0" smtClean="0">
                  <a:solidFill>
                    <a:schemeClr val="bg1"/>
                  </a:solidFill>
                  <a:latin typeface="微软雅黑" panose="020B0503020204020204" pitchFamily="34" charset="-122"/>
                  <a:ea typeface="微软雅黑" panose="020B0503020204020204" pitchFamily="34" charset="-122"/>
                </a:rPr>
                <a:t>听写训练营</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en-US" altLang="zh-CN" dirty="0" smtClean="0">
                  <a:solidFill>
                    <a:schemeClr val="bg1"/>
                  </a:solidFill>
                  <a:latin typeface="微软雅黑" panose="020B0503020204020204" pitchFamily="34" charset="-122"/>
                  <a:ea typeface="微软雅黑" panose="020B0503020204020204" pitchFamily="34" charset="-122"/>
                </a:rPr>
                <a:t>TED</a:t>
              </a:r>
            </a:p>
            <a:p>
              <a:pPr algn="ctr">
                <a:lnSpc>
                  <a:spcPct val="130000"/>
                </a:lnSpc>
              </a:pPr>
              <a:r>
                <a:rPr lang="en-US" altLang="zh-CN" dirty="0" smtClean="0">
                  <a:solidFill>
                    <a:schemeClr val="bg1"/>
                  </a:solidFill>
                  <a:latin typeface="微软雅黑" panose="020B0503020204020204" pitchFamily="34" charset="-122"/>
                  <a:ea typeface="微软雅黑" panose="020B0503020204020204" pitchFamily="34" charset="-122"/>
                </a:rPr>
                <a:t>BBC</a:t>
              </a:r>
            </a:p>
            <a:p>
              <a:pPr algn="ctr">
                <a:lnSpc>
                  <a:spcPct val="130000"/>
                </a:lnSpc>
              </a:pPr>
              <a:r>
                <a:rPr lang="en-US" altLang="zh-CN" dirty="0" smtClean="0">
                  <a:solidFill>
                    <a:schemeClr val="bg1"/>
                  </a:solidFill>
                  <a:latin typeface="微软雅黑" panose="020B0503020204020204" pitchFamily="34" charset="-122"/>
                  <a:ea typeface="微软雅黑" panose="020B0503020204020204" pitchFamily="34" charset="-122"/>
                </a:rPr>
                <a:t>BBC</a:t>
              </a:r>
              <a:r>
                <a:rPr lang="zh-CN" altLang="en-US" dirty="0" smtClean="0">
                  <a:solidFill>
                    <a:schemeClr val="bg1"/>
                  </a:solidFill>
                  <a:latin typeface="微软雅黑" panose="020B0503020204020204" pitchFamily="34" charset="-122"/>
                  <a:ea typeface="微软雅黑" panose="020B0503020204020204" pitchFamily="34" charset="-122"/>
                </a:rPr>
                <a:t>系列经典纪录片</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en-US" altLang="zh-CN" dirty="0" smtClean="0">
                  <a:solidFill>
                    <a:schemeClr val="bg1"/>
                  </a:solidFill>
                  <a:latin typeface="微软雅黑" panose="020B0503020204020204" pitchFamily="34" charset="-122"/>
                  <a:ea typeface="微软雅黑" panose="020B0503020204020204" pitchFamily="34" charset="-122"/>
                </a:rPr>
                <a:t>ECL</a:t>
              </a:r>
            </a:p>
            <a:p>
              <a:pPr algn="ctr">
                <a:lnSpc>
                  <a:spcPct val="130000"/>
                </a:lnSpc>
              </a:pPr>
              <a:r>
                <a:rPr lang="en-US" altLang="zh-CN" dirty="0" smtClean="0">
                  <a:solidFill>
                    <a:schemeClr val="bg1"/>
                  </a:solidFill>
                  <a:latin typeface="微软雅黑" panose="020B0503020204020204" pitchFamily="34" charset="-122"/>
                  <a:ea typeface="微软雅黑" panose="020B0503020204020204" pitchFamily="34" charset="-122"/>
                </a:rPr>
                <a:t>ITN</a:t>
              </a:r>
            </a:p>
          </p:txBody>
        </p:sp>
      </p:grpSp>
      <p:grpSp>
        <p:nvGrpSpPr>
          <p:cNvPr id="21" name="组合 20"/>
          <p:cNvGrpSpPr/>
          <p:nvPr/>
        </p:nvGrpSpPr>
        <p:grpSpPr>
          <a:xfrm>
            <a:off x="5617403" y="1776716"/>
            <a:ext cx="2448768" cy="3731688"/>
            <a:chOff x="8572906" y="2064747"/>
            <a:chExt cx="2448768" cy="3731688"/>
          </a:xfrm>
        </p:grpSpPr>
        <p:sp>
          <p:nvSpPr>
            <p:cNvPr id="22" name="Freeform 7"/>
            <p:cNvSpPr>
              <a:spLocks/>
            </p:cNvSpPr>
            <p:nvPr/>
          </p:nvSpPr>
          <p:spPr bwMode="auto">
            <a:xfrm>
              <a:off x="8572906" y="2064747"/>
              <a:ext cx="2395124" cy="3731688"/>
            </a:xfrm>
            <a:prstGeom prst="roundRect">
              <a:avLst>
                <a:gd name="adj" fmla="val 5866"/>
              </a:avLst>
            </a:prstGeom>
            <a:solidFill>
              <a:srgbClr val="8BAB00"/>
            </a:solidFill>
            <a:ln>
              <a:noFill/>
            </a:ln>
            <a:effectLst/>
            <a:extLst/>
          </p:spPr>
          <p:txBody>
            <a:bodyPr/>
            <a:lstStyle/>
            <a:p>
              <a:endParaRPr lang="zh-CN" altLang="en-US"/>
            </a:p>
          </p:txBody>
        </p:sp>
        <p:sp>
          <p:nvSpPr>
            <p:cNvPr id="23" name="文本框 47"/>
            <p:cNvSpPr txBox="1"/>
            <p:nvPr/>
          </p:nvSpPr>
          <p:spPr>
            <a:xfrm>
              <a:off x="8619455" y="2400504"/>
              <a:ext cx="2402219" cy="1892826"/>
            </a:xfrm>
            <a:prstGeom prst="rect">
              <a:avLst/>
            </a:prstGeom>
            <a:noFill/>
          </p:spPr>
          <p:txBody>
            <a:bodyPr wrap="square" rtlCol="0">
              <a:spAutoFit/>
            </a:bodyPr>
            <a:lstStyle/>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电影密码</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精品动画电影</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适合一家人看的电影</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日本动画电影</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影响一生的九部电影</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103767" y="1776713"/>
            <a:ext cx="2395124" cy="3731687"/>
            <a:chOff x="6059270" y="4638314"/>
            <a:chExt cx="2395124" cy="1158121"/>
          </a:xfrm>
        </p:grpSpPr>
        <p:sp>
          <p:nvSpPr>
            <p:cNvPr id="40" name="Freeform 7"/>
            <p:cNvSpPr>
              <a:spLocks/>
            </p:cNvSpPr>
            <p:nvPr/>
          </p:nvSpPr>
          <p:spPr bwMode="auto">
            <a:xfrm>
              <a:off x="6059270" y="4638314"/>
              <a:ext cx="2395124" cy="1158121"/>
            </a:xfrm>
            <a:prstGeom prst="roundRect">
              <a:avLst>
                <a:gd name="adj" fmla="val 5866"/>
              </a:avLst>
            </a:prstGeom>
            <a:solidFill>
              <a:srgbClr val="C00000"/>
            </a:solidFill>
            <a:ln>
              <a:noFill/>
            </a:ln>
            <a:effectLst/>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zh-CN" altLang="en-US"/>
            </a:p>
          </p:txBody>
        </p:sp>
        <p:sp>
          <p:nvSpPr>
            <p:cNvPr id="41" name="文本框 52"/>
            <p:cNvSpPr txBox="1"/>
            <p:nvPr/>
          </p:nvSpPr>
          <p:spPr>
            <a:xfrm>
              <a:off x="6202385" y="4675345"/>
              <a:ext cx="2108894" cy="1034458"/>
            </a:xfrm>
            <a:prstGeom prst="rect">
              <a:avLst/>
            </a:prstGeom>
            <a:noFill/>
          </p:spPr>
          <p:txBody>
            <a:bodyPr wrap="square" rtlCol="0">
              <a:spAutoFit/>
            </a:bodyPr>
            <a:lstStyle/>
            <a:p>
              <a:pPr algn="ctr">
                <a:lnSpc>
                  <a:spcPct val="130000"/>
                </a:lnSpc>
              </a:pPr>
              <a:r>
                <a:rPr lang="en-US" altLang="zh-CN" dirty="0" smtClean="0">
                  <a:solidFill>
                    <a:schemeClr val="bg1"/>
                  </a:solidFill>
                  <a:latin typeface="微软雅黑" panose="020B0503020204020204" pitchFamily="34" charset="-122"/>
                  <a:ea typeface="微软雅黑" panose="020B0503020204020204" pitchFamily="34" charset="-122"/>
                </a:rPr>
                <a:t>MV</a:t>
              </a:r>
              <a:r>
                <a:rPr lang="zh-CN" altLang="en-US" dirty="0" smtClean="0">
                  <a:solidFill>
                    <a:schemeClr val="bg1"/>
                  </a:solidFill>
                  <a:latin typeface="微软雅黑" panose="020B0503020204020204" pitchFamily="34" charset="-122"/>
                  <a:ea typeface="微软雅黑" panose="020B0503020204020204" pitchFamily="34" charset="-122"/>
                </a:rPr>
                <a:t>美语</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走遍美国</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走进美国</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多媒体</a:t>
              </a:r>
              <a:r>
                <a:rPr lang="zh-CN" altLang="en-US" dirty="0" smtClean="0">
                  <a:solidFill>
                    <a:schemeClr val="bg1"/>
                  </a:solidFill>
                  <a:latin typeface="微软雅黑" panose="020B0503020204020204" pitchFamily="34" charset="-122"/>
                  <a:ea typeface="微软雅黑" panose="020B0503020204020204" pitchFamily="34" charset="-122"/>
                </a:rPr>
                <a:t>课堂</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爱上英文课</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简明英语语音</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语言学</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科技自然</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smtClean="0">
                  <a:solidFill>
                    <a:schemeClr val="bg1"/>
                  </a:solidFill>
                  <a:latin typeface="微软雅黑" panose="020B0503020204020204" pitchFamily="34" charset="-122"/>
                  <a:ea typeface="微软雅黑" panose="020B0503020204020204" pitchFamily="34" charset="-122"/>
                </a:rPr>
                <a:t>社会多面体</a:t>
              </a:r>
              <a:endParaRPr lang="en-US" altLang="zh-CN" dirty="0" smtClean="0">
                <a:solidFill>
                  <a:schemeClr val="bg1"/>
                </a:solidFill>
                <a:latin typeface="微软雅黑" panose="020B0503020204020204" pitchFamily="34" charset="-122"/>
                <a:ea typeface="微软雅黑" panose="020B0503020204020204" pitchFamily="34" charset="-122"/>
              </a:endParaRPr>
            </a:p>
          </p:txBody>
        </p:sp>
      </p:grpSp>
      <p:sp>
        <p:nvSpPr>
          <p:cNvPr id="46" name="矩形 45"/>
          <p:cNvSpPr/>
          <p:nvPr/>
        </p:nvSpPr>
        <p:spPr>
          <a:xfrm>
            <a:off x="6816080" y="2132856"/>
            <a:ext cx="6493831" cy="2448363"/>
          </a:xfrm>
          <a:prstGeom prst="rect">
            <a:avLst/>
          </a:prstGeom>
        </p:spPr>
        <p:txBody>
          <a:bodyPr wrap="square">
            <a:spAutoFit/>
          </a:bodyPr>
          <a:lstStyle/>
          <a:p>
            <a:pPr algn="ctr">
              <a:lnSpc>
                <a:spcPct val="130000"/>
              </a:lnSpc>
              <a:spcBef>
                <a:spcPts val="200"/>
              </a:spcBef>
              <a:spcAft>
                <a:spcPts val="60"/>
              </a:spcAft>
            </a:pPr>
            <a:r>
              <a:rPr lang="zh-CN" altLang="en-US" sz="2800" b="1" dirty="0">
                <a:solidFill>
                  <a:srgbClr val="F6C922"/>
                </a:solidFill>
                <a:latin typeface="微软雅黑" pitchFamily="34" charset="-122"/>
                <a:ea typeface="微软雅黑" pitchFamily="34" charset="-122"/>
              </a:rPr>
              <a:t>汇集全球试听</a:t>
            </a:r>
            <a:r>
              <a:rPr lang="zh-CN" altLang="en-US" sz="2800" b="1" dirty="0" smtClean="0">
                <a:solidFill>
                  <a:srgbClr val="F6C922"/>
                </a:solidFill>
                <a:latin typeface="微软雅黑" pitchFamily="34" charset="-122"/>
                <a:ea typeface="微软雅黑" pitchFamily="34" charset="-122"/>
              </a:rPr>
              <a:t>资源</a:t>
            </a:r>
            <a:endParaRPr lang="en-US" altLang="zh-CN" sz="2800" b="1" dirty="0" smtClean="0">
              <a:solidFill>
                <a:srgbClr val="F6C922"/>
              </a:solidFill>
              <a:latin typeface="微软雅黑" pitchFamily="34" charset="-122"/>
              <a:ea typeface="微软雅黑" pitchFamily="34" charset="-122"/>
            </a:endParaRPr>
          </a:p>
          <a:p>
            <a:pPr algn="ctr">
              <a:lnSpc>
                <a:spcPct val="130000"/>
              </a:lnSpc>
              <a:spcBef>
                <a:spcPts val="200"/>
              </a:spcBef>
              <a:spcAft>
                <a:spcPts val="60"/>
              </a:spcAft>
            </a:pPr>
            <a:r>
              <a:rPr lang="zh-CN" altLang="en-US" sz="2800" b="1" dirty="0" smtClean="0">
                <a:solidFill>
                  <a:srgbClr val="F6C922"/>
                </a:solidFill>
                <a:latin typeface="微软雅黑" pitchFamily="34" charset="-122"/>
                <a:ea typeface="微软雅黑" pitchFamily="34" charset="-122"/>
              </a:rPr>
              <a:t>内容</a:t>
            </a:r>
            <a:r>
              <a:rPr lang="zh-CN" altLang="en-US" sz="2800" b="1" dirty="0">
                <a:solidFill>
                  <a:srgbClr val="F6C922"/>
                </a:solidFill>
                <a:latin typeface="微软雅黑" pitchFamily="34" charset="-122"/>
                <a:ea typeface="微软雅黑" pitchFamily="34" charset="-122"/>
              </a:rPr>
              <a:t>题材丰富</a:t>
            </a:r>
            <a:r>
              <a:rPr lang="zh-CN" altLang="en-US" sz="2800" b="1" dirty="0" smtClean="0">
                <a:solidFill>
                  <a:srgbClr val="F6C922"/>
                </a:solidFill>
                <a:latin typeface="微软雅黑" pitchFamily="34" charset="-122"/>
                <a:ea typeface="微软雅黑" pitchFamily="34" charset="-122"/>
              </a:rPr>
              <a:t>生动</a:t>
            </a:r>
            <a:endParaRPr lang="en-US" altLang="zh-CN" sz="2800" b="1" dirty="0" smtClean="0">
              <a:solidFill>
                <a:srgbClr val="F6C922"/>
              </a:solidFill>
              <a:latin typeface="微软雅黑" pitchFamily="34" charset="-122"/>
              <a:ea typeface="微软雅黑" pitchFamily="34" charset="-122"/>
            </a:endParaRPr>
          </a:p>
          <a:p>
            <a:pPr algn="ctr">
              <a:lnSpc>
                <a:spcPct val="130000"/>
              </a:lnSpc>
              <a:spcBef>
                <a:spcPts val="200"/>
              </a:spcBef>
              <a:spcAft>
                <a:spcPts val="60"/>
              </a:spcAft>
            </a:pPr>
            <a:r>
              <a:rPr lang="zh-CN" altLang="en-US" sz="2800" b="1" dirty="0" smtClean="0">
                <a:solidFill>
                  <a:srgbClr val="F6C922"/>
                </a:solidFill>
                <a:latin typeface="微软雅黑" pitchFamily="34" charset="-122"/>
                <a:ea typeface="微软雅黑" pitchFamily="34" charset="-122"/>
              </a:rPr>
              <a:t>精</a:t>
            </a:r>
            <a:r>
              <a:rPr lang="zh-CN" altLang="en-US" sz="2800" b="1" dirty="0">
                <a:solidFill>
                  <a:srgbClr val="F6C922"/>
                </a:solidFill>
                <a:latin typeface="微软雅黑" pitchFamily="34" charset="-122"/>
                <a:ea typeface="微软雅黑" pitchFamily="34" charset="-122"/>
              </a:rPr>
              <a:t>听泛听</a:t>
            </a:r>
            <a:r>
              <a:rPr lang="zh-CN" altLang="en-US" sz="2800" b="1" dirty="0" smtClean="0">
                <a:solidFill>
                  <a:srgbClr val="F6C922"/>
                </a:solidFill>
                <a:latin typeface="微软雅黑" pitchFamily="34" charset="-122"/>
                <a:ea typeface="微软雅黑" pitchFamily="34" charset="-122"/>
              </a:rPr>
              <a:t>一应俱全</a:t>
            </a:r>
            <a:endParaRPr lang="en-US" altLang="zh-CN" sz="2800" b="1" dirty="0" smtClean="0">
              <a:solidFill>
                <a:srgbClr val="F6C922"/>
              </a:solidFill>
              <a:latin typeface="微软雅黑" pitchFamily="34" charset="-122"/>
              <a:ea typeface="微软雅黑" pitchFamily="34" charset="-122"/>
            </a:endParaRPr>
          </a:p>
          <a:p>
            <a:pPr algn="ctr">
              <a:lnSpc>
                <a:spcPct val="130000"/>
              </a:lnSpc>
              <a:spcBef>
                <a:spcPts val="200"/>
              </a:spcBef>
              <a:spcAft>
                <a:spcPts val="60"/>
              </a:spcAft>
            </a:pPr>
            <a:r>
              <a:rPr lang="zh-CN" altLang="en-US" sz="2800" b="1" dirty="0" smtClean="0">
                <a:solidFill>
                  <a:srgbClr val="F6C922"/>
                </a:solidFill>
                <a:latin typeface="微软雅黑" pitchFamily="34" charset="-122"/>
                <a:ea typeface="微软雅黑" pitchFamily="34" charset="-122"/>
              </a:rPr>
              <a:t>带</a:t>
            </a:r>
            <a:r>
              <a:rPr lang="zh-CN" altLang="en-US" sz="2800" b="1" dirty="0">
                <a:solidFill>
                  <a:srgbClr val="F6C922"/>
                </a:solidFill>
                <a:latin typeface="微软雅黑" pitchFamily="34" charset="-122"/>
                <a:ea typeface="微软雅黑" pitchFamily="34" charset="-122"/>
              </a:rPr>
              <a:t>给您非凡的视听盛宴</a:t>
            </a:r>
          </a:p>
        </p:txBody>
      </p:sp>
    </p:spTree>
    <p:extLst>
      <p:ext uri="{BB962C8B-B14F-4D97-AF65-F5344CB8AC3E}">
        <p14:creationId xmlns:p14="http://schemas.microsoft.com/office/powerpoint/2010/main" val="3692819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819759" y="116632"/>
            <a:ext cx="1899879"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smtClean="0">
                <a:solidFill>
                  <a:schemeClr val="bg1"/>
                </a:solidFill>
                <a:latin typeface="Arial"/>
                <a:ea typeface="Arial"/>
                <a:cs typeface="Arial"/>
                <a:sym typeface="Arial"/>
              </a:rPr>
              <a:t>在线课程库</a:t>
            </a:r>
            <a:endParaRPr sz="2667" b="1" dirty="0">
              <a:solidFill>
                <a:schemeClr val="bg1"/>
              </a:solidFill>
              <a:latin typeface="Arial"/>
              <a:ea typeface="Arial"/>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graphicFrame>
        <p:nvGraphicFramePr>
          <p:cNvPr id="12" name="Group 14"/>
          <p:cNvGraphicFramePr>
            <a:graphicFrameLocks noGrp="1"/>
          </p:cNvGraphicFramePr>
          <p:nvPr>
            <p:extLst>
              <p:ext uri="{D42A27DB-BD31-4B8C-83A1-F6EECF244321}">
                <p14:modId xmlns:p14="http://schemas.microsoft.com/office/powerpoint/2010/main" val="3253645207"/>
              </p:ext>
            </p:extLst>
          </p:nvPr>
        </p:nvGraphicFramePr>
        <p:xfrm>
          <a:off x="238818" y="1412776"/>
          <a:ext cx="11573527" cy="3328655"/>
        </p:xfrm>
        <a:graphic>
          <a:graphicData uri="http://schemas.openxmlformats.org/drawingml/2006/table">
            <a:tbl>
              <a:tblPr/>
              <a:tblGrid>
                <a:gridCol w="2095880"/>
                <a:gridCol w="4276101"/>
                <a:gridCol w="2814371"/>
                <a:gridCol w="2387175"/>
              </a:tblGrid>
              <a:tr h="503685">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1" i="0" u="none" strike="noStrike" cap="none" normalizeH="0" baseline="0" dirty="0" smtClean="0">
                          <a:ln>
                            <a:noFill/>
                          </a:ln>
                          <a:solidFill>
                            <a:srgbClr val="FFFFFF"/>
                          </a:solidFill>
                          <a:effectLst/>
                          <a:latin typeface="仿宋" panose="02010609060101010101" pitchFamily="49" charset="-122"/>
                          <a:ea typeface="仿宋" panose="02010609060101010101" pitchFamily="49" charset="-122"/>
                          <a:sym typeface="Times New Roman" pitchFamily="18" charset="0"/>
                        </a:rPr>
                        <a:t>综合英语课程</a:t>
                      </a:r>
                      <a:endParaRPr kumimoji="0" lang="zh-CN" altLang="en-US" sz="6000" b="1"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cap="flat">
                      <a:noFill/>
                    </a:lnL>
                    <a:lnR w="28575" cap="flat" cmpd="sng" algn="ctr">
                      <a:solidFill>
                        <a:srgbClr val="FFFFFF"/>
                      </a:solidFill>
                      <a:prstDash val="solid"/>
                      <a:round/>
                      <a:headEnd type="none" w="med" len="med"/>
                      <a:tailEnd type="none" w="med" len="med"/>
                    </a:lnR>
                    <a:lnT cap="flat">
                      <a:noFill/>
                    </a:lnT>
                    <a:lnB w="19050" cap="flat" cmpd="sng" algn="ctr">
                      <a:solidFill>
                        <a:srgbClr val="FFFFFF"/>
                      </a:solidFill>
                      <a:prstDash val="solid"/>
                      <a:round/>
                      <a:headEnd type="none" w="med" len="med"/>
                      <a:tailEnd type="none" w="med" len="med"/>
                    </a:lnB>
                    <a:lnTlToBr>
                      <a:noFill/>
                    </a:lnTlToBr>
                    <a:lnBlToTr>
                      <a:noFill/>
                    </a:lnBlToTr>
                    <a:solidFill>
                      <a:srgbClr val="EB735B"/>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1" i="0" u="none" strike="noStrike" cap="none" normalizeH="0" baseline="0" dirty="0" smtClean="0">
                          <a:ln>
                            <a:noFill/>
                          </a:ln>
                          <a:solidFill>
                            <a:srgbClr val="FFFFFF"/>
                          </a:solidFill>
                          <a:effectLst/>
                          <a:latin typeface="仿宋" panose="02010609060101010101" pitchFamily="49" charset="-122"/>
                          <a:ea typeface="仿宋" panose="02010609060101010101" pitchFamily="49" charset="-122"/>
                          <a:sym typeface="Times New Roman" pitchFamily="18" charset="0"/>
                        </a:rPr>
                        <a:t>通识英语课程</a:t>
                      </a:r>
                      <a:endParaRPr kumimoji="0" lang="zh-CN" altLang="en-US" sz="6000" b="1"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w="19050" cap="flat" cmpd="sng" algn="ctr">
                      <a:solidFill>
                        <a:srgbClr val="FFFFFF"/>
                      </a:solidFill>
                      <a:prstDash val="solid"/>
                      <a:round/>
                      <a:headEnd type="none" w="med" len="med"/>
                      <a:tailEnd type="none" w="med" len="med"/>
                    </a:lnB>
                    <a:lnTlToBr>
                      <a:noFill/>
                    </a:lnTlToBr>
                    <a:lnBlToTr>
                      <a:noFill/>
                    </a:lnBlToTr>
                    <a:solidFill>
                      <a:srgbClr val="EB735B"/>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1" i="0" u="none" strike="noStrike" cap="none" normalizeH="0" baseline="0" dirty="0" smtClean="0">
                          <a:ln>
                            <a:noFill/>
                          </a:ln>
                          <a:solidFill>
                            <a:srgbClr val="FFFFFF"/>
                          </a:solidFill>
                          <a:effectLst/>
                          <a:latin typeface="仿宋" panose="02010609060101010101" pitchFamily="49" charset="-122"/>
                          <a:ea typeface="仿宋" panose="02010609060101010101" pitchFamily="49" charset="-122"/>
                          <a:sym typeface="Times New Roman" pitchFamily="18" charset="0"/>
                        </a:rPr>
                        <a:t>职业英语课程</a:t>
                      </a:r>
                      <a:endParaRPr kumimoji="0" lang="zh-CN" altLang="en-US" sz="6000" b="1"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w="19050" cap="flat" cmpd="sng" algn="ctr">
                      <a:solidFill>
                        <a:srgbClr val="FFFFFF"/>
                      </a:solidFill>
                      <a:prstDash val="solid"/>
                      <a:round/>
                      <a:headEnd type="none" w="med" len="med"/>
                      <a:tailEnd type="none" w="med" len="med"/>
                    </a:lnB>
                    <a:lnTlToBr>
                      <a:noFill/>
                    </a:lnTlToBr>
                    <a:lnBlToTr>
                      <a:noFill/>
                    </a:lnBlToTr>
                    <a:solidFill>
                      <a:srgbClr val="EB735B"/>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1" i="0" u="none" strike="noStrike" cap="none" normalizeH="0" baseline="0" dirty="0" smtClean="0">
                          <a:ln>
                            <a:noFill/>
                          </a:ln>
                          <a:solidFill>
                            <a:srgbClr val="FFFFFF"/>
                          </a:solidFill>
                          <a:effectLst/>
                          <a:latin typeface="仿宋" panose="02010609060101010101" pitchFamily="49" charset="-122"/>
                          <a:ea typeface="仿宋" panose="02010609060101010101" pitchFamily="49" charset="-122"/>
                          <a:sym typeface="Times New Roman" pitchFamily="18" charset="0"/>
                        </a:rPr>
                        <a:t>行业英语课程</a:t>
                      </a:r>
                      <a:endParaRPr kumimoji="0" lang="zh-CN" altLang="en-US" sz="6000" b="1"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cap="flat">
                      <a:noFill/>
                    </a:lnR>
                    <a:lnT cap="flat">
                      <a:noFill/>
                    </a:lnT>
                    <a:lnB w="19050" cap="flat" cmpd="sng" algn="ctr">
                      <a:solidFill>
                        <a:srgbClr val="FFFFFF"/>
                      </a:solidFill>
                      <a:prstDash val="solid"/>
                      <a:round/>
                      <a:headEnd type="none" w="med" len="med"/>
                      <a:tailEnd type="none" w="med" len="med"/>
                    </a:lnB>
                    <a:lnTlToBr>
                      <a:noFill/>
                    </a:lnTlToBr>
                    <a:lnBlToTr>
                      <a:noFill/>
                    </a:lnBlToTr>
                    <a:solidFill>
                      <a:srgbClr val="EB735B"/>
                    </a:solidFill>
                  </a:tcPr>
                </a:tc>
              </a:tr>
              <a:tr h="379092">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综合英语</a:t>
                      </a:r>
                      <a:r>
                        <a:rPr kumimoji="0" 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1-4</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cap="flat">
                      <a:noFill/>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cap="flat">
                      <a:noFill/>
                    </a:lnB>
                    <a:lnTlToBr>
                      <a:noFill/>
                    </a:lnTlToBr>
                    <a:lnBlToTr>
                      <a:noFill/>
                    </a:lnBlToTr>
                    <a:solidFill>
                      <a:srgbClr val="FDE9D8"/>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跨文化交际</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cap="flat">
                      <a:noFill/>
                    </a:lnB>
                    <a:lnTlToBr>
                      <a:noFill/>
                    </a:lnTlToBr>
                    <a:lnBlToTr>
                      <a:noFill/>
                    </a:lnBlToTr>
                    <a:solidFill>
                      <a:srgbClr val="FDE9D9"/>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导游英语</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cap="flat">
                      <a:noFill/>
                    </a:lnB>
                    <a:lnTlToBr>
                      <a:noFill/>
                    </a:lnTlToBr>
                    <a:lnBlToTr>
                      <a:noFill/>
                    </a:lnBlToTr>
                    <a:solidFill>
                      <a:srgbClr val="FDE9D9"/>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rPr>
                        <a:t>军事英语</a:t>
                      </a:r>
                    </a:p>
                  </a:txBody>
                  <a:tcPr marL="90461" marR="90461" marT="0" marB="0" anchor="ctr" horzOverflow="overflow">
                    <a:lnL w="28575" cap="flat" cmpd="sng" algn="ctr">
                      <a:solidFill>
                        <a:srgbClr val="FFFFFF"/>
                      </a:solidFill>
                      <a:prstDash val="solid"/>
                      <a:round/>
                      <a:headEnd type="none" w="med" len="med"/>
                      <a:tailEnd type="none" w="med" len="med"/>
                    </a:lnL>
                    <a:lnR cap="flat">
                      <a:noFill/>
                    </a:lnR>
                    <a:lnT w="19050" cap="flat" cmpd="sng" algn="ctr">
                      <a:solidFill>
                        <a:srgbClr val="FFFFFF"/>
                      </a:solidFill>
                      <a:prstDash val="solid"/>
                      <a:round/>
                      <a:headEnd type="none" w="med" len="med"/>
                      <a:tailEnd type="none" w="med" len="med"/>
                    </a:lnT>
                    <a:lnB cap="flat">
                      <a:noFill/>
                    </a:lnB>
                    <a:lnTlToBr>
                      <a:noFill/>
                    </a:lnTlToBr>
                    <a:lnBlToTr>
                      <a:noFill/>
                    </a:lnBlToTr>
                    <a:solidFill>
                      <a:srgbClr val="FDE9D9"/>
                    </a:solidFill>
                  </a:tcPr>
                </a:tc>
              </a:tr>
              <a:tr h="413367">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英语语音</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cap="flat">
                      <a:noFill/>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变化中的英语</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语言与应用语言学</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rPr>
                        <a:t>金融英语</a:t>
                      </a:r>
                    </a:p>
                  </a:txBody>
                  <a:tcPr marL="90461" marR="90461" marT="0" marB="0" anchor="ctr" horzOverflow="overflow">
                    <a:lnL w="28575" cap="flat" cmpd="sng" algn="ctr">
                      <a:solidFill>
                        <a:srgbClr val="FFFFFF"/>
                      </a:solidFill>
                      <a:prstDash val="solid"/>
                      <a:round/>
                      <a:headEnd type="none" w="med" len="med"/>
                      <a:tailEnd type="none" w="med" len="med"/>
                    </a:lnL>
                    <a:lnR cap="flat">
                      <a:noFill/>
                    </a:lnR>
                    <a:lnT cap="flat">
                      <a:noFill/>
                    </a:lnT>
                    <a:lnB cap="flat">
                      <a:noFill/>
                    </a:lnB>
                    <a:lnTlToBr>
                      <a:noFill/>
                    </a:lnTlToBr>
                    <a:lnBlToTr>
                      <a:noFill/>
                    </a:lnBlToTr>
                    <a:solidFill>
                      <a:srgbClr val="FEF4EC"/>
                    </a:solidFill>
                  </a:tcPr>
                </a:tc>
              </a:tr>
              <a:tr h="362577">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听说交互</a:t>
                      </a:r>
                      <a:r>
                        <a:rPr kumimoji="0" 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1-4</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cap="flat">
                      <a:noFill/>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DE9D9"/>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休闲英语</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DE9D9"/>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项目设计与论文写作</a:t>
                      </a: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DE9D9"/>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rPr>
                        <a:t>会展英语</a:t>
                      </a:r>
                    </a:p>
                  </a:txBody>
                  <a:tcPr marL="90461" marR="90461" marT="0" marB="0" anchor="ctr" horzOverflow="overflow">
                    <a:lnL w="28575" cap="flat" cmpd="sng" algn="ctr">
                      <a:solidFill>
                        <a:srgbClr val="FFFFFF"/>
                      </a:solidFill>
                      <a:prstDash val="solid"/>
                      <a:round/>
                      <a:headEnd type="none" w="med" len="med"/>
                      <a:tailEnd type="none" w="med" len="med"/>
                    </a:lnL>
                    <a:lnR cap="flat">
                      <a:noFill/>
                    </a:lnR>
                    <a:lnT cap="flat">
                      <a:noFill/>
                    </a:lnT>
                    <a:lnB cap="flat">
                      <a:noFill/>
                    </a:lnB>
                    <a:lnTlToBr>
                      <a:noFill/>
                    </a:lnTlToBr>
                    <a:lnBlToTr>
                      <a:noFill/>
                    </a:lnBlToTr>
                    <a:solidFill>
                      <a:srgbClr val="FDE9D9"/>
                    </a:solidFill>
                  </a:tcPr>
                </a:tc>
              </a:tr>
              <a:tr h="379092">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英语写作</a:t>
                      </a:r>
                      <a:r>
                        <a:rPr kumimoji="0" 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1-4</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cap="flat">
                      <a:noFill/>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日常英语</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a:txBody>
                    <a:bodyPr/>
                    <a:lstStyle/>
                    <a:p>
                      <a:endParaRPr lang="zh-CN" altLang="en-US"/>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rowSpan="2">
                  <a:txBody>
                    <a:bodyPr/>
                    <a:lstStyle/>
                    <a:p>
                      <a:pPr marL="111125"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酒店英语</a:t>
                      </a:r>
                      <a:endParaRPr kumimoji="0" lang="zh-CN" altLang="zh-CN"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endParaRPr>
                    </a:p>
                  </a:txBody>
                  <a:tcPr marL="90461" marR="90461" marT="0" marB="0" anchor="ctr" horzOverflow="overflow">
                    <a:lnL w="28575" cap="flat" cmpd="sng" algn="ctr">
                      <a:solidFill>
                        <a:srgbClr val="FFFFFF"/>
                      </a:solidFill>
                      <a:prstDash val="solid"/>
                      <a:round/>
                      <a:headEnd type="none" w="med" len="med"/>
                      <a:tailEnd type="none" w="med" len="med"/>
                    </a:lnL>
                    <a:lnR cap="flat">
                      <a:noFill/>
                    </a:lnR>
                    <a:lnT cap="flat">
                      <a:noFill/>
                    </a:lnT>
                    <a:lnB cap="flat">
                      <a:noFill/>
                    </a:lnB>
                    <a:lnTlToBr>
                      <a:noFill/>
                    </a:lnTlToBr>
                    <a:lnBlToTr>
                      <a:noFill/>
                    </a:lnBlToTr>
                    <a:solidFill>
                      <a:srgbClr val="FEF4EC"/>
                    </a:solidFill>
                  </a:tcPr>
                </a:tc>
              </a:tr>
              <a:tr h="455875">
                <a:tc rowSpan="2">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cap="flat">
                      <a:noFill/>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DE9D9"/>
                    </a:solidFill>
                  </a:tcPr>
                </a:tc>
                <a:tc rowSpan="2">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时事英语</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DE9D9"/>
                    </a:solidFill>
                  </a:tcPr>
                </a:tc>
                <a:tc rowSpan="2">
                  <a:txBody>
                    <a:bodyPr/>
                    <a:lstStyle/>
                    <a:p>
                      <a:endParaRPr lang="zh-CN" altLang="en-US" dirty="0"/>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DE9D9"/>
                    </a:solidFill>
                  </a:tcPr>
                </a:tc>
                <a:tc vMerge="1">
                  <a:txBody>
                    <a:bodyPr/>
                    <a:lstStyle/>
                    <a:p>
                      <a:endParaRPr lang="zh-CN" altLang="en-US"/>
                    </a:p>
                  </a:txBody>
                  <a:tcPr/>
                </a:tc>
              </a:tr>
              <a:tr h="458526">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marL="111125"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外贸英语</a:t>
                      </a:r>
                      <a:endParaRPr kumimoji="0" lang="zh-CN" altLang="zh-CN"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endParaRPr>
                    </a:p>
                  </a:txBody>
                  <a:tcPr marL="90461" marR="90461" marT="0" marB="0" anchor="ctr" horzOverflow="overflow">
                    <a:lnL w="28575" cap="flat" cmpd="sng" algn="ctr">
                      <a:solidFill>
                        <a:srgbClr val="FFFFFF"/>
                      </a:solidFill>
                      <a:prstDash val="solid"/>
                      <a:round/>
                      <a:headEnd type="none" w="med" len="med"/>
                      <a:tailEnd type="none" w="med" len="med"/>
                    </a:lnL>
                    <a:lnR cap="flat">
                      <a:noFill/>
                    </a:lnR>
                    <a:lnT cap="flat">
                      <a:noFill/>
                    </a:lnT>
                    <a:lnB cap="flat">
                      <a:noFill/>
                    </a:lnB>
                    <a:lnTlToBr>
                      <a:noFill/>
                    </a:lnTlToBr>
                    <a:lnBlToTr>
                      <a:noFill/>
                    </a:lnBlToTr>
                    <a:solidFill>
                      <a:srgbClr val="FEF4EC"/>
                    </a:solidFill>
                  </a:tcPr>
                </a:tc>
              </a:tr>
              <a:tr h="376441">
                <a:tc>
                  <a:txBody>
                    <a:bodyPr/>
                    <a:lstStyle/>
                    <a:p>
                      <a:endParaRPr lang="zh-CN" altLang="en-US" dirty="0">
                        <a:solidFill>
                          <a:schemeClr val="tx1"/>
                        </a:solidFill>
                      </a:endParaRPr>
                    </a:p>
                  </a:txBody>
                  <a:tcPr marL="90461" marR="90461" marT="0" marB="0" anchor="ctr" horzOverflow="overflow">
                    <a:lnL cap="flat">
                      <a:noFill/>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a:txBody>
                    <a:bodyPr/>
                    <a:lstStyle/>
                    <a:p>
                      <a:pPr marL="0" marR="0" lvl="0" indent="0" algn="ctr" defTabSz="0" rtl="0" eaLnBrk="1" fontAlgn="base" latinLnBrk="0" hangingPunct="1">
                        <a:lnSpc>
                          <a:spcPct val="100000"/>
                        </a:lnSpc>
                        <a:spcBef>
                          <a:spcPct val="0"/>
                        </a:spcBef>
                        <a:spcAft>
                          <a:spcPct val="0"/>
                        </a:spcAft>
                        <a:buClrTx/>
                        <a:buSzTx/>
                        <a:buFont typeface="Arial" pitchFamily="34" charset="0"/>
                        <a:buNone/>
                        <a:tabLst/>
                      </a:pPr>
                      <a:r>
                        <a:rPr kumimoji="0" lang="zh-CN" altLang="en-US" sz="2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Times New Roman" pitchFamily="18" charset="0"/>
                        </a:rPr>
                        <a:t>文学欣赏与阅读</a:t>
                      </a:r>
                      <a:endParaRPr kumimoji="0" lang="zh-CN" altLang="en-US" sz="6000" b="0" i="0" u="none" strike="noStrike" cap="none" normalizeH="0" baseline="0" dirty="0" smtClean="0">
                        <a:ln>
                          <a:noFill/>
                        </a:ln>
                        <a:solidFill>
                          <a:schemeClr val="tx1"/>
                        </a:solidFill>
                        <a:effectLst/>
                        <a:latin typeface="仿宋" panose="02010609060101010101" pitchFamily="49" charset="-122"/>
                        <a:ea typeface="仿宋" panose="02010609060101010101" pitchFamily="49" charset="-122"/>
                        <a:sym typeface="MS PGothic" pitchFamily="34" charset="-128"/>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a:txBody>
                    <a:bodyPr/>
                    <a:lstStyle/>
                    <a:p>
                      <a:endParaRPr lang="zh-CN" altLang="en-US" dirty="0">
                        <a:solidFill>
                          <a:schemeClr val="tx1"/>
                        </a:solidFill>
                      </a:endParaRPr>
                    </a:p>
                  </a:txBody>
                  <a:tcPr marL="90461" marR="90461" marT="0" marB="0"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cap="flat">
                      <a:noFill/>
                    </a:lnT>
                    <a:lnB cap="flat">
                      <a:noFill/>
                    </a:lnB>
                    <a:lnTlToBr>
                      <a:noFill/>
                    </a:lnTlToBr>
                    <a:lnBlToTr>
                      <a:noFill/>
                    </a:lnBlToTr>
                    <a:solidFill>
                      <a:srgbClr val="FEF4EC"/>
                    </a:solidFill>
                  </a:tcPr>
                </a:tc>
                <a:tc vMerge="1">
                  <a:txBody>
                    <a:bodyPr/>
                    <a:lstStyle/>
                    <a:p>
                      <a:endParaRPr lang="zh-CN" altLang="en-US"/>
                    </a:p>
                  </a:txBody>
                  <a:tcPr/>
                </a:tc>
              </a:tr>
            </a:tbl>
          </a:graphicData>
        </a:graphic>
      </p:graphicFrame>
      <p:sp>
        <p:nvSpPr>
          <p:cNvPr id="13" name="矩形 12"/>
          <p:cNvSpPr/>
          <p:nvPr/>
        </p:nvSpPr>
        <p:spPr>
          <a:xfrm>
            <a:off x="3071664" y="4725144"/>
            <a:ext cx="6493831" cy="1756699"/>
          </a:xfrm>
          <a:prstGeom prst="rect">
            <a:avLst/>
          </a:prstGeom>
        </p:spPr>
        <p:txBody>
          <a:bodyPr wrap="square">
            <a:spAutoFit/>
          </a:bodyPr>
          <a:lstStyle/>
          <a:p>
            <a:pPr algn="ctr">
              <a:lnSpc>
                <a:spcPct val="130000"/>
              </a:lnSpc>
              <a:spcBef>
                <a:spcPts val="200"/>
              </a:spcBef>
              <a:spcAft>
                <a:spcPts val="60"/>
              </a:spcAft>
            </a:pPr>
            <a:r>
              <a:rPr lang="zh-CN" altLang="en-US" sz="2800" b="1" dirty="0">
                <a:solidFill>
                  <a:srgbClr val="F6C922"/>
                </a:solidFill>
                <a:latin typeface="微软雅黑" pitchFamily="34" charset="-122"/>
                <a:ea typeface="微软雅黑" pitchFamily="34" charset="-122"/>
              </a:rPr>
              <a:t>精选通识英语</a:t>
            </a:r>
            <a:r>
              <a:rPr lang="zh-CN" altLang="en-US" sz="2800" b="1" dirty="0" smtClean="0">
                <a:solidFill>
                  <a:srgbClr val="F6C922"/>
                </a:solidFill>
                <a:latin typeface="微软雅黑" pitchFamily="34" charset="-122"/>
                <a:ea typeface="微软雅黑" pitchFamily="34" charset="-122"/>
              </a:rPr>
              <a:t>课程</a:t>
            </a:r>
            <a:endParaRPr lang="en-US" altLang="zh-CN" sz="2800" b="1" dirty="0" smtClean="0">
              <a:solidFill>
                <a:srgbClr val="F6C922"/>
              </a:solidFill>
              <a:latin typeface="微软雅黑" pitchFamily="34" charset="-122"/>
              <a:ea typeface="微软雅黑" pitchFamily="34" charset="-122"/>
            </a:endParaRPr>
          </a:p>
          <a:p>
            <a:pPr algn="ctr">
              <a:lnSpc>
                <a:spcPct val="130000"/>
              </a:lnSpc>
              <a:spcBef>
                <a:spcPts val="200"/>
              </a:spcBef>
              <a:spcAft>
                <a:spcPts val="60"/>
              </a:spcAft>
            </a:pPr>
            <a:r>
              <a:rPr lang="zh-CN" altLang="en-US" sz="2800" b="1" dirty="0" smtClean="0">
                <a:solidFill>
                  <a:srgbClr val="F6C922"/>
                </a:solidFill>
                <a:latin typeface="微软雅黑" pitchFamily="34" charset="-122"/>
                <a:ea typeface="微软雅黑" pitchFamily="34" charset="-122"/>
              </a:rPr>
              <a:t>使</a:t>
            </a:r>
            <a:r>
              <a:rPr lang="zh-CN" altLang="en-US" sz="2800" b="1" dirty="0">
                <a:solidFill>
                  <a:srgbClr val="F6C922"/>
                </a:solidFill>
                <a:latin typeface="微软雅黑" pitchFamily="34" charset="-122"/>
                <a:ea typeface="微软雅黑" pitchFamily="34" charset="-122"/>
              </a:rPr>
              <a:t>学习者了解各国概况及相关语言</a:t>
            </a:r>
            <a:r>
              <a:rPr lang="zh-CN" altLang="en-US" sz="2800" b="1" dirty="0" smtClean="0">
                <a:solidFill>
                  <a:srgbClr val="F6C922"/>
                </a:solidFill>
                <a:latin typeface="微软雅黑" pitchFamily="34" charset="-122"/>
                <a:ea typeface="微软雅黑" pitchFamily="34" charset="-122"/>
              </a:rPr>
              <a:t>文化深入</a:t>
            </a:r>
            <a:r>
              <a:rPr lang="zh-CN" altLang="en-US" sz="2800" b="1" dirty="0">
                <a:solidFill>
                  <a:srgbClr val="F6C922"/>
                </a:solidFill>
                <a:latin typeface="微软雅黑" pitchFamily="34" charset="-122"/>
                <a:ea typeface="微软雅黑" pitchFamily="34" charset="-122"/>
              </a:rPr>
              <a:t>学习各国语言</a:t>
            </a:r>
            <a:r>
              <a:rPr lang="zh-CN" altLang="en-US" sz="2800" b="1" dirty="0" smtClean="0">
                <a:solidFill>
                  <a:srgbClr val="F6C922"/>
                </a:solidFill>
                <a:latin typeface="微软雅黑" pitchFamily="34" charset="-122"/>
                <a:ea typeface="微软雅黑" pitchFamily="34" charset="-122"/>
              </a:rPr>
              <a:t>习惯</a:t>
            </a:r>
            <a:endParaRPr lang="zh-CN" altLang="en-US" sz="2800" b="1" dirty="0">
              <a:solidFill>
                <a:srgbClr val="F6C922"/>
              </a:solidFill>
              <a:latin typeface="微软雅黑" pitchFamily="34" charset="-122"/>
              <a:ea typeface="微软雅黑" pitchFamily="34" charset="-122"/>
            </a:endParaRPr>
          </a:p>
        </p:txBody>
      </p:sp>
    </p:spTree>
    <p:extLst>
      <p:ext uri="{BB962C8B-B14F-4D97-AF65-F5344CB8AC3E}">
        <p14:creationId xmlns:p14="http://schemas.microsoft.com/office/powerpoint/2010/main" val="1360378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3" y="0"/>
            <a:ext cx="12192000" cy="6858000"/>
          </a:xfrm>
          <a:prstGeom prst="rect">
            <a:avLst/>
          </a:prstGeom>
        </p:spPr>
      </p:pic>
      <p:sp>
        <p:nvSpPr>
          <p:cNvPr id="41" name="矩形 40"/>
          <p:cNvSpPr/>
          <p:nvPr/>
        </p:nvSpPr>
        <p:spPr>
          <a:xfrm>
            <a:off x="-56976" y="23706"/>
            <a:ext cx="12217496" cy="4857071"/>
          </a:xfrm>
          <a:prstGeom prst="rect">
            <a:avLst/>
          </a:prstGeom>
          <a:solidFill>
            <a:schemeClr val="tx1">
              <a:alpha val="59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pic>
        <p:nvPicPr>
          <p:cNvPr id="11" name="图片 10"/>
          <p:cNvPicPr>
            <a:picLocks noChangeAspect="1"/>
          </p:cNvPicPr>
          <p:nvPr/>
        </p:nvPicPr>
        <p:blipFill>
          <a:blip r:embed="rId4"/>
          <a:stretch>
            <a:fillRect/>
          </a:stretch>
        </p:blipFill>
        <p:spPr>
          <a:xfrm>
            <a:off x="1960981" y="409053"/>
            <a:ext cx="806395" cy="911128"/>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732" y="265542"/>
            <a:ext cx="1237937" cy="1237937"/>
          </a:xfrm>
          <a:prstGeom prst="rect">
            <a:avLst/>
          </a:prstGeom>
        </p:spPr>
      </p:pic>
      <p:cxnSp>
        <p:nvCxnSpPr>
          <p:cNvPr id="7" name="直线连接符 6"/>
          <p:cNvCxnSpPr/>
          <p:nvPr/>
        </p:nvCxnSpPr>
        <p:spPr>
          <a:xfrm>
            <a:off x="1657951" y="551690"/>
            <a:ext cx="0" cy="6656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856660" y="7357158"/>
            <a:ext cx="4828322" cy="6247864"/>
          </a:xfrm>
          <a:prstGeom prst="rect">
            <a:avLst/>
          </a:prstGeom>
          <a:noFill/>
        </p:spPr>
        <p:txBody>
          <a:bodyPr wrap="square" rtlCol="0">
            <a:spAutoFit/>
          </a:bodyPr>
          <a:lstStyle/>
          <a:p>
            <a:r>
              <a:rPr kumimoji="1" lang="en-US" altLang="zh-CN" sz="40000" dirty="0" smtClean="0">
                <a:ln>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a:solidFill>
                  <a:prstClr val="white">
                    <a:alpha val="0"/>
                  </a:prstClr>
                </a:solidFill>
              </a:rPr>
              <a:t>I</a:t>
            </a:r>
            <a:endParaRPr kumimoji="1" lang="zh-CN" altLang="en-US" sz="40000" dirty="0">
              <a:ln>
                <a:gradFill>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gradFill>
              </a:ln>
              <a:solidFill>
                <a:prstClr val="white">
                  <a:alpha val="0"/>
                </a:prstClr>
              </a:solidFill>
            </a:endParaRPr>
          </a:p>
        </p:txBody>
      </p:sp>
      <p:pic>
        <p:nvPicPr>
          <p:cNvPr id="48" name="图片 4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6976" y="2988234"/>
            <a:ext cx="12229983" cy="3893472"/>
          </a:xfrm>
          <a:custGeom>
            <a:avLst/>
            <a:gdLst>
              <a:gd name="connsiteX0" fmla="*/ 0 w 12229983"/>
              <a:gd name="connsiteY0" fmla="*/ 0 h 4079788"/>
              <a:gd name="connsiteX1" fmla="*/ 18991 w 12229983"/>
              <a:gd name="connsiteY1" fmla="*/ 0 h 4079788"/>
              <a:gd name="connsiteX2" fmla="*/ 18991 w 12229983"/>
              <a:gd name="connsiteY2" fmla="*/ 1630433 h 4079788"/>
              <a:gd name="connsiteX3" fmla="*/ 12229983 w 12229983"/>
              <a:gd name="connsiteY3" fmla="*/ 1630433 h 4079788"/>
              <a:gd name="connsiteX4" fmla="*/ 12229983 w 12229983"/>
              <a:gd name="connsiteY4" fmla="*/ 4079788 h 4079788"/>
              <a:gd name="connsiteX5" fmla="*/ 0 w 12229983"/>
              <a:gd name="connsiteY5" fmla="*/ 4079788 h 40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9983" h="4079788">
                <a:moveTo>
                  <a:pt x="0" y="0"/>
                </a:moveTo>
                <a:lnTo>
                  <a:pt x="18991" y="0"/>
                </a:lnTo>
                <a:lnTo>
                  <a:pt x="18991" y="1630433"/>
                </a:lnTo>
                <a:lnTo>
                  <a:pt x="12229983" y="1630433"/>
                </a:lnTo>
                <a:lnTo>
                  <a:pt x="12229983" y="4079788"/>
                </a:lnTo>
                <a:lnTo>
                  <a:pt x="0" y="4079788"/>
                </a:lnTo>
                <a:close/>
              </a:path>
            </a:pathLst>
          </a:custGeom>
        </p:spPr>
      </p:pic>
      <p:sp>
        <p:nvSpPr>
          <p:cNvPr id="13" name="Rectangle 2"/>
          <p:cNvSpPr txBox="1">
            <a:spLocks noChangeArrowheads="1"/>
          </p:cNvSpPr>
          <p:nvPr/>
        </p:nvSpPr>
        <p:spPr>
          <a:xfrm>
            <a:off x="467826" y="1700808"/>
            <a:ext cx="11028774" cy="32099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b="1" dirty="0" smtClean="0">
                <a:solidFill>
                  <a:srgbClr val="FF9300"/>
                </a:solidFill>
                <a:latin typeface="微软雅黑" panose="020B0503020204020204" pitchFamily="34" charset="-122"/>
                <a:ea typeface="微软雅黑" panose="020B0503020204020204" pitchFamily="34" charset="-122"/>
              </a:rPr>
              <a:t>FIF</a:t>
            </a:r>
            <a:r>
              <a:rPr lang="zh-CN" altLang="en-US" b="1" dirty="0" smtClean="0">
                <a:solidFill>
                  <a:srgbClr val="FF9300"/>
                </a:solidFill>
                <a:latin typeface="微软雅黑" panose="020B0503020204020204" pitchFamily="34" charset="-122"/>
                <a:ea typeface="微软雅黑" panose="020B0503020204020204" pitchFamily="34" charset="-122"/>
              </a:rPr>
              <a:t>外语学习资源库</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b="1" dirty="0" smtClean="0">
                <a:solidFill>
                  <a:schemeClr val="bg1"/>
                </a:solidFill>
                <a:latin typeface="微软雅黑" panose="020B0503020204020204" pitchFamily="34" charset="-122"/>
                <a:ea typeface="微软雅黑" panose="020B0503020204020204" pitchFamily="34" charset="-122"/>
              </a:rPr>
              <a:t>使用手册</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Straight Connector 6"/>
          <p:cNvCxnSpPr/>
          <p:nvPr/>
        </p:nvCxnSpPr>
        <p:spPr>
          <a:xfrm>
            <a:off x="1960981" y="3719836"/>
            <a:ext cx="9216850"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431303" y="3743543"/>
            <a:ext cx="3953711" cy="369332"/>
          </a:xfrm>
          <a:prstGeom prst="rect">
            <a:avLst/>
          </a:prstGeom>
          <a:noFill/>
        </p:spPr>
        <p:txBody>
          <a:bodyPr wrap="none" rtlCol="0">
            <a:spAutoFit/>
          </a:bodyPr>
          <a:lstStyle/>
          <a:p>
            <a:pPr algn="ctr"/>
            <a:r>
              <a:rPr kumimoji="1" lang="en-US" altLang="zh-CN" b="1" spc="600" dirty="0" smtClean="0">
                <a:solidFill>
                  <a:schemeClr val="bg1"/>
                </a:solidFill>
              </a:rPr>
              <a:t>https://</a:t>
            </a:r>
            <a:r>
              <a:rPr kumimoji="1" lang="en-US" altLang="zh-CN" b="1" spc="600" dirty="0">
                <a:solidFill>
                  <a:schemeClr val="bg1"/>
                </a:solidFill>
              </a:rPr>
              <a:t>lib.fifedu.com</a:t>
            </a:r>
          </a:p>
        </p:txBody>
      </p:sp>
    </p:spTree>
    <p:extLst>
      <p:ext uri="{BB962C8B-B14F-4D97-AF65-F5344CB8AC3E}">
        <p14:creationId xmlns:p14="http://schemas.microsoft.com/office/powerpoint/2010/main" val="39057164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819759" y="116632"/>
            <a:ext cx="1899879"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smtClean="0">
                <a:solidFill>
                  <a:schemeClr val="bg1"/>
                </a:solidFill>
                <a:latin typeface="Arial"/>
                <a:ea typeface="Arial"/>
                <a:cs typeface="Arial"/>
                <a:sym typeface="Arial"/>
              </a:rPr>
              <a:t>玩转多语种</a:t>
            </a:r>
            <a:endParaRPr sz="2667" b="1" dirty="0">
              <a:solidFill>
                <a:schemeClr val="bg1"/>
              </a:solidFill>
              <a:latin typeface="Arial"/>
              <a:ea typeface="Arial"/>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12" name="矩形 11"/>
          <p:cNvSpPr/>
          <p:nvPr/>
        </p:nvSpPr>
        <p:spPr>
          <a:xfrm>
            <a:off x="1919536" y="5439278"/>
            <a:ext cx="10081120" cy="1158074"/>
          </a:xfrm>
          <a:prstGeom prst="rect">
            <a:avLst/>
          </a:prstGeom>
        </p:spPr>
        <p:txBody>
          <a:bodyPr wrap="square">
            <a:spAutoFit/>
          </a:bodyPr>
          <a:lstStyle/>
          <a:p>
            <a:pPr algn="ctr">
              <a:lnSpc>
                <a:spcPct val="130000"/>
              </a:lnSpc>
              <a:spcBef>
                <a:spcPts val="200"/>
              </a:spcBef>
              <a:spcAft>
                <a:spcPts val="60"/>
              </a:spcAft>
            </a:pPr>
            <a:r>
              <a:rPr lang="zh-CN" altLang="en-US" sz="2800" b="1" dirty="0">
                <a:solidFill>
                  <a:srgbClr val="F6C922"/>
                </a:solidFill>
                <a:latin typeface="微软雅黑" pitchFamily="34" charset="-122"/>
                <a:ea typeface="微软雅黑" pitchFamily="34" charset="-122"/>
              </a:rPr>
              <a:t>专业多语课程资源，轻松易学</a:t>
            </a:r>
            <a:r>
              <a:rPr lang="zh-CN" altLang="en-US" sz="2800" b="1" dirty="0" smtClean="0">
                <a:solidFill>
                  <a:srgbClr val="F6C922"/>
                </a:solidFill>
                <a:latin typeface="微软雅黑" pitchFamily="34" charset="-122"/>
                <a:ea typeface="微软雅黑" pitchFamily="34" charset="-122"/>
              </a:rPr>
              <a:t>；入门</a:t>
            </a:r>
            <a:r>
              <a:rPr lang="zh-CN" altLang="en-US" sz="2800" b="1" dirty="0">
                <a:solidFill>
                  <a:srgbClr val="F6C922"/>
                </a:solidFill>
                <a:latin typeface="微软雅黑" pitchFamily="34" charset="-122"/>
                <a:ea typeface="微软雅黑" pitchFamily="34" charset="-122"/>
              </a:rPr>
              <a:t>进阶各取所需，内容</a:t>
            </a:r>
            <a:r>
              <a:rPr lang="zh-CN" altLang="en-US" sz="2800" b="1" dirty="0" smtClean="0">
                <a:solidFill>
                  <a:srgbClr val="F6C922"/>
                </a:solidFill>
                <a:latin typeface="微软雅黑" pitchFamily="34" charset="-122"/>
                <a:ea typeface="微软雅黑" pitchFamily="34" charset="-122"/>
              </a:rPr>
              <a:t>丰富多媒体</a:t>
            </a:r>
            <a:r>
              <a:rPr lang="zh-CN" altLang="en-US" sz="2800" b="1" dirty="0">
                <a:solidFill>
                  <a:srgbClr val="F6C922"/>
                </a:solidFill>
                <a:latin typeface="微软雅黑" pitchFamily="34" charset="-122"/>
                <a:ea typeface="微软雅黑" pitchFamily="34" charset="-122"/>
              </a:rPr>
              <a:t>交互课程，生动有趣</a:t>
            </a:r>
            <a:r>
              <a:rPr lang="zh-CN" altLang="en-US" sz="2800" b="1" dirty="0" smtClean="0">
                <a:solidFill>
                  <a:srgbClr val="F6C922"/>
                </a:solidFill>
                <a:latin typeface="微软雅黑" pitchFamily="34" charset="-122"/>
                <a:ea typeface="微软雅黑" pitchFamily="34" charset="-122"/>
              </a:rPr>
              <a:t>；跨</a:t>
            </a:r>
            <a:r>
              <a:rPr lang="zh-CN" altLang="en-US" sz="2800" b="1" dirty="0">
                <a:solidFill>
                  <a:srgbClr val="F6C922"/>
                </a:solidFill>
                <a:latin typeface="微软雅黑" pitchFamily="34" charset="-122"/>
                <a:ea typeface="微软雅黑" pitchFamily="34" charset="-122"/>
              </a:rPr>
              <a:t>文化交际训练，无师自通</a:t>
            </a:r>
          </a:p>
        </p:txBody>
      </p:sp>
      <p:sp>
        <p:nvSpPr>
          <p:cNvPr id="13" name="Rectangle 3"/>
          <p:cNvSpPr/>
          <p:nvPr/>
        </p:nvSpPr>
        <p:spPr bwMode="auto">
          <a:xfrm>
            <a:off x="2927648" y="1015920"/>
            <a:ext cx="1944000" cy="720000"/>
          </a:xfrm>
          <a:prstGeom prst="rect">
            <a:avLst/>
          </a:prstGeom>
          <a:solidFill>
            <a:srgbClr val="94C949"/>
          </a:solidFill>
          <a:ln w="9525" cap="flat" cmpd="sng" algn="ctr">
            <a:noFill/>
            <a:prstDash val="solid"/>
            <a:headEnd type="none" w="med" len="med"/>
            <a:tailEnd type="none" w="med" len="med"/>
          </a:ln>
          <a:effectLst/>
        </p:spPr>
        <p:txBody>
          <a:bodyPr rot="0" spcFirstLastPara="0" vertOverflow="overflow" horzOverflow="overflow" vert="horz" wrap="square" lIns="76109" tIns="38049" rIns="38049" bIns="76109" numCol="1" spcCol="0" rtlCol="0" fromWordArt="0" anchor="ctr" anchorCtr="0" forceAA="0" compatLnSpc="1">
            <a:prstTxWarp prst="textNoShape">
              <a:avLst/>
            </a:prstTxWarp>
            <a:noAutofit/>
          </a:bodyPr>
          <a:lstStyle/>
          <a:p>
            <a:pPr algn="ctr" defTabSz="913210">
              <a:defRPr/>
            </a:pPr>
            <a:r>
              <a:rPr lang="zh-CN" altLang="en-US" sz="2000" b="1" kern="0" spc="-40" dirty="0" smtClean="0">
                <a:gradFill>
                  <a:gsLst>
                    <a:gs pos="0">
                      <a:srgbClr val="FFFFFF"/>
                    </a:gs>
                    <a:gs pos="100000">
                      <a:srgbClr val="FFFFFF"/>
                    </a:gs>
                  </a:gsLst>
                  <a:lin ang="5400000" scaled="0"/>
                </a:gradFill>
                <a:latin typeface="微软雅黑" pitchFamily="34" charset="-122"/>
                <a:ea typeface="微软雅黑" pitchFamily="34" charset="-122"/>
                <a:cs typeface="Segoe UI" pitchFamily="34" charset="0"/>
              </a:rPr>
              <a:t>常规语种</a:t>
            </a:r>
            <a:endParaRPr lang="en-US" sz="2000" b="1" kern="0" spc="-40" dirty="0">
              <a:gradFill>
                <a:gsLst>
                  <a:gs pos="0">
                    <a:srgbClr val="FFFFFF"/>
                  </a:gs>
                  <a:gs pos="100000">
                    <a:srgbClr val="FFFFFF"/>
                  </a:gs>
                </a:gsLst>
                <a:lin ang="5400000" scaled="0"/>
              </a:gradFill>
              <a:latin typeface="微软雅黑" pitchFamily="34" charset="-122"/>
              <a:ea typeface="微软雅黑" pitchFamily="34" charset="-122"/>
              <a:cs typeface="Segoe UI" pitchFamily="34" charset="0"/>
            </a:endParaRPr>
          </a:p>
        </p:txBody>
      </p:sp>
      <p:sp>
        <p:nvSpPr>
          <p:cNvPr id="14" name="Rectangle 4"/>
          <p:cNvSpPr/>
          <p:nvPr/>
        </p:nvSpPr>
        <p:spPr>
          <a:xfrm>
            <a:off x="2927648" y="1844824"/>
            <a:ext cx="1944000" cy="3347481"/>
          </a:xfrm>
          <a:prstGeom prst="rect">
            <a:avLst/>
          </a:prstGeom>
          <a:solidFill>
            <a:srgbClr val="94C949">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76109" tIns="38049" rIns="38049" bIns="76109" numCol="1" spcCol="0" rtlCol="0" fromWordArt="0" anchor="ctr" anchorCtr="0" forceAA="0" compatLnSpc="1">
            <a:prstTxWarp prst="textNoShape">
              <a:avLst/>
            </a:prstTxWarp>
            <a:noAutofit/>
          </a:bodyPr>
          <a:lstStyle/>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日语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汉语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法语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俄语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西班牙语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德语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意大利</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蒙古</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芬兰语</a:t>
            </a:r>
            <a:endParaRPr lang="en-US" altLang="zh-CN" sz="1500" kern="0" spc="-40" dirty="0" smtClean="0">
              <a:latin typeface="微软雅黑" pitchFamily="34" charset="-122"/>
              <a:ea typeface="微软雅黑" pitchFamily="34" charset="-122"/>
              <a:cs typeface="Segoe UI" pitchFamily="34" charset="0"/>
            </a:endParaRPr>
          </a:p>
        </p:txBody>
      </p:sp>
      <p:sp>
        <p:nvSpPr>
          <p:cNvPr id="15" name="Rectangle 15"/>
          <p:cNvSpPr/>
          <p:nvPr/>
        </p:nvSpPr>
        <p:spPr bwMode="auto">
          <a:xfrm>
            <a:off x="5232120" y="1015921"/>
            <a:ext cx="4536288" cy="720000"/>
          </a:xfrm>
          <a:prstGeom prst="rect">
            <a:avLst/>
          </a:prstGeom>
          <a:solidFill>
            <a:srgbClr val="8E499C"/>
          </a:solidFill>
          <a:ln w="9525" cap="flat" cmpd="sng" algn="ctr">
            <a:noFill/>
            <a:prstDash val="solid"/>
            <a:headEnd type="none" w="med" len="med"/>
            <a:tailEnd type="none" w="med" len="med"/>
          </a:ln>
          <a:effectLst/>
        </p:spPr>
        <p:txBody>
          <a:bodyPr rot="0" spcFirstLastPara="0" vertOverflow="overflow" horzOverflow="overflow" vert="horz" wrap="square" lIns="76109" tIns="38049" rIns="38049" bIns="76109" numCol="1" spcCol="0" rtlCol="0" fromWordArt="0" anchor="ctr" anchorCtr="0" forceAA="0" compatLnSpc="1">
            <a:prstTxWarp prst="textNoShape">
              <a:avLst/>
            </a:prstTxWarp>
            <a:noAutofit/>
          </a:bodyPr>
          <a:lstStyle/>
          <a:p>
            <a:pPr algn="ctr" defTabSz="913210">
              <a:defRPr/>
            </a:pPr>
            <a:r>
              <a:rPr lang="zh-CN" altLang="en-US" sz="2000" b="1" kern="0" spc="-40" dirty="0">
                <a:gradFill>
                  <a:gsLst>
                    <a:gs pos="0">
                      <a:srgbClr val="FFFFFF"/>
                    </a:gs>
                    <a:gs pos="100000">
                      <a:srgbClr val="FFFFFF"/>
                    </a:gs>
                  </a:gsLst>
                  <a:lin ang="5400000" scaled="0"/>
                </a:gradFill>
                <a:latin typeface="微软雅黑" pitchFamily="34" charset="-122"/>
                <a:ea typeface="微软雅黑" pitchFamily="34" charset="-122"/>
                <a:cs typeface="Segoe UI" pitchFamily="34" charset="0"/>
              </a:rPr>
              <a:t>一带</a:t>
            </a:r>
            <a:r>
              <a:rPr lang="zh-CN" altLang="en-US" sz="2000" b="1" kern="0" spc="-40" dirty="0" smtClean="0">
                <a:gradFill>
                  <a:gsLst>
                    <a:gs pos="0">
                      <a:srgbClr val="FFFFFF"/>
                    </a:gs>
                    <a:gs pos="100000">
                      <a:srgbClr val="FFFFFF"/>
                    </a:gs>
                  </a:gsLst>
                  <a:lin ang="5400000" scaled="0"/>
                </a:gradFill>
                <a:latin typeface="微软雅黑" pitchFamily="34" charset="-122"/>
                <a:ea typeface="微软雅黑" pitchFamily="34" charset="-122"/>
                <a:cs typeface="Segoe UI" pitchFamily="34" charset="0"/>
              </a:rPr>
              <a:t>一路沿线国家语种</a:t>
            </a:r>
            <a:endParaRPr lang="en-US" sz="2000" b="1" kern="0" spc="-40" dirty="0">
              <a:gradFill>
                <a:gsLst>
                  <a:gs pos="0">
                    <a:srgbClr val="FFFFFF"/>
                  </a:gs>
                  <a:gs pos="100000">
                    <a:srgbClr val="FFFFFF"/>
                  </a:gs>
                </a:gsLst>
                <a:lin ang="5400000" scaled="0"/>
              </a:gradFill>
              <a:latin typeface="微软雅黑" pitchFamily="34" charset="-122"/>
              <a:ea typeface="微软雅黑" pitchFamily="34" charset="-122"/>
              <a:cs typeface="Segoe UI" pitchFamily="34" charset="0"/>
            </a:endParaRPr>
          </a:p>
        </p:txBody>
      </p:sp>
      <p:sp>
        <p:nvSpPr>
          <p:cNvPr id="16" name="Rectangle 16"/>
          <p:cNvSpPr/>
          <p:nvPr/>
        </p:nvSpPr>
        <p:spPr>
          <a:xfrm>
            <a:off x="5232120" y="1844825"/>
            <a:ext cx="4536288" cy="3347481"/>
          </a:xfrm>
          <a:prstGeom prst="rect">
            <a:avLst/>
          </a:prstGeom>
          <a:solidFill>
            <a:srgbClr val="8E499C">
              <a:lumMod val="20000"/>
              <a:lumOff val="80000"/>
            </a:srgbClr>
          </a:solidFill>
          <a:ln w="9525" cap="flat" cmpd="sng" algn="ctr">
            <a:noFill/>
            <a:prstDash val="solid"/>
            <a:headEnd type="none" w="med" len="med"/>
            <a:tailEnd type="none" w="med" len="med"/>
          </a:ln>
          <a:effectLst/>
        </p:spPr>
        <p:txBody>
          <a:bodyPr rot="0" spcFirstLastPara="0" vertOverflow="overflow" horzOverflow="overflow" vert="horz" wrap="square" lIns="76109" tIns="38049" rIns="38049" bIns="76109" numCol="1" spcCol="0" rtlCol="0" fromWordArt="0" anchor="ctr" anchorCtr="0" forceAA="0" compatLnSpc="1">
            <a:prstTxWarp prst="textNoShape">
              <a:avLst/>
            </a:prstTxWarp>
            <a:noAutofit/>
          </a:bodyPr>
          <a:lstStyle/>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泰语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阿拉伯语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smtClean="0">
                <a:latin typeface="微软雅黑" pitchFamily="34" charset="-122"/>
                <a:ea typeface="微软雅黑" pitchFamily="34" charset="-122"/>
                <a:cs typeface="Segoe UI" pitchFamily="34" charset="0"/>
              </a:rPr>
              <a:t>哈萨克斯坦语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越南</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吉尔吉斯</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柬埔寨</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老挝</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罗马</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蒙古</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葡萄牙</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乌兹别克</a:t>
            </a:r>
            <a:r>
              <a:rPr lang="zh-CN" altLang="en-US" sz="1500" kern="0" spc="-40" dirty="0" smtClean="0">
                <a:latin typeface="微软雅黑" pitchFamily="34" charset="-122"/>
                <a:ea typeface="微软雅黑" pitchFamily="34" charset="-122"/>
                <a:cs typeface="Segoe UI" pitchFamily="34" charset="0"/>
              </a:rPr>
              <a:t>语</a:t>
            </a:r>
            <a:endParaRPr lang="en-US" altLang="zh-CN" sz="1500" kern="0" spc="-40" dirty="0" smtClean="0">
              <a:latin typeface="微软雅黑" pitchFamily="34" charset="-122"/>
              <a:ea typeface="微软雅黑" pitchFamily="34" charset="-122"/>
              <a:cs typeface="Segoe UI" pitchFamily="34" charset="0"/>
            </a:endParaRPr>
          </a:p>
          <a:p>
            <a:pPr algn="ctr" defTabSz="913210">
              <a:lnSpc>
                <a:spcPct val="120000"/>
              </a:lnSpc>
              <a:defRPr/>
            </a:pPr>
            <a:r>
              <a:rPr lang="zh-CN" altLang="en-US" sz="1500" kern="0" spc="-40" dirty="0">
                <a:latin typeface="微软雅黑" pitchFamily="34" charset="-122"/>
                <a:ea typeface="微软雅黑" pitchFamily="34" charset="-122"/>
                <a:cs typeface="Segoe UI" pitchFamily="34" charset="0"/>
              </a:rPr>
              <a:t>曾伽</a:t>
            </a:r>
            <a:r>
              <a:rPr lang="zh-CN" altLang="en-US" sz="1500" kern="0" spc="-40" dirty="0" smtClean="0">
                <a:latin typeface="微软雅黑" pitchFamily="34" charset="-122"/>
                <a:ea typeface="微软雅黑" pitchFamily="34" charset="-122"/>
                <a:cs typeface="Segoe UI" pitchFamily="34" charset="0"/>
              </a:rPr>
              <a:t>罗语</a:t>
            </a:r>
            <a:endParaRPr lang="en-US" altLang="zh-CN" sz="1500" kern="0" spc="-40" dirty="0" smtClean="0">
              <a:latin typeface="微软雅黑" pitchFamily="34" charset="-122"/>
              <a:ea typeface="微软雅黑" pitchFamily="34" charset="-122"/>
              <a:cs typeface="Segoe UI" pitchFamily="34" charset="0"/>
            </a:endParaRPr>
          </a:p>
        </p:txBody>
      </p:sp>
    </p:spTree>
    <p:extLst>
      <p:ext uri="{BB962C8B-B14F-4D97-AF65-F5344CB8AC3E}">
        <p14:creationId xmlns:p14="http://schemas.microsoft.com/office/powerpoint/2010/main" val="220746967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623392" y="116632"/>
            <a:ext cx="1899879"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smtClean="0">
                <a:solidFill>
                  <a:schemeClr val="bg1"/>
                </a:solidFill>
                <a:latin typeface="Arial"/>
                <a:ea typeface="Arial"/>
                <a:cs typeface="Arial"/>
                <a:sym typeface="Arial"/>
              </a:rPr>
              <a:t>玩转多语种</a:t>
            </a:r>
            <a:endParaRPr sz="2667" b="1" dirty="0">
              <a:solidFill>
                <a:schemeClr val="bg1"/>
              </a:solidFill>
              <a:latin typeface="Arial"/>
              <a:ea typeface="Arial"/>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741677" y="658458"/>
            <a:ext cx="6362435" cy="0"/>
          </a:xfrm>
          <a:prstGeom prst="line">
            <a:avLst/>
          </a:prstGeom>
          <a:ln w="25400">
            <a:solidFill>
              <a:schemeClr val="bg1">
                <a:lumMod val="95000"/>
              </a:schemeClr>
            </a:solidFill>
            <a:miter lim="400000"/>
            <a:headEnd type="diamond" w="med" len="med"/>
            <a:tailEnd type="triangle" w="med" len="med"/>
          </a:ln>
        </p:spPr>
        <p:txBody>
          <a:bodyPr lIns="0" tIns="0" rIns="0" bIns="0"/>
          <a:lstStyle/>
          <a:p>
            <a:pPr defTabSz="190515">
              <a:defRPr sz="1200">
                <a:latin typeface="+mj-lt"/>
                <a:ea typeface="+mj-ea"/>
                <a:cs typeface="+mj-cs"/>
                <a:sym typeface="Helvetica"/>
              </a:defRPr>
            </a:pPr>
            <a:endParaRPr sz="500"/>
          </a:p>
        </p:txBody>
      </p:sp>
      <p:sp>
        <p:nvSpPr>
          <p:cNvPr id="17" name="Shape 573"/>
          <p:cNvSpPr/>
          <p:nvPr/>
        </p:nvSpPr>
        <p:spPr>
          <a:xfrm>
            <a:off x="2755961" y="133310"/>
            <a:ext cx="1899879"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试</a:t>
            </a:r>
            <a:r>
              <a:rPr lang="zh-CN" altLang="en-US" sz="2667" b="1" dirty="0" smtClean="0">
                <a:solidFill>
                  <a:schemeClr val="bg1"/>
                </a:solidFill>
                <a:latin typeface="Arial"/>
                <a:ea typeface="Arial"/>
                <a:cs typeface="Arial"/>
                <a:sym typeface="Arial"/>
              </a:rPr>
              <a:t>听练兵场</a:t>
            </a:r>
            <a:endParaRPr sz="2667" b="1" dirty="0">
              <a:solidFill>
                <a:schemeClr val="bg1"/>
              </a:solidFill>
              <a:latin typeface="Arial"/>
              <a:ea typeface="Arial"/>
              <a:cs typeface="Arial"/>
              <a:sym typeface="Arial"/>
            </a:endParaRPr>
          </a:p>
        </p:txBody>
      </p:sp>
      <p:sp>
        <p:nvSpPr>
          <p:cNvPr id="18" name="Shape 573"/>
          <p:cNvSpPr/>
          <p:nvPr/>
        </p:nvSpPr>
        <p:spPr>
          <a:xfrm>
            <a:off x="5015880" y="133310"/>
            <a:ext cx="1899879"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smtClean="0">
                <a:solidFill>
                  <a:schemeClr val="bg1"/>
                </a:solidFill>
                <a:latin typeface="Arial"/>
                <a:ea typeface="Arial"/>
                <a:cs typeface="Arial"/>
                <a:sym typeface="Arial"/>
              </a:rPr>
              <a:t>在线课程库</a:t>
            </a:r>
            <a:endParaRPr sz="2667" b="1" dirty="0">
              <a:solidFill>
                <a:schemeClr val="bg1"/>
              </a:solidFill>
              <a:latin typeface="Arial"/>
              <a:ea typeface="Arial"/>
              <a:cs typeface="Arial"/>
              <a:sym typeface="Aria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336" y="2552106"/>
            <a:ext cx="4166191" cy="340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4" y="1268760"/>
            <a:ext cx="9923463"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229" y="2420888"/>
            <a:ext cx="4421735" cy="366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右弧形箭头 3"/>
          <p:cNvSpPr/>
          <p:nvPr/>
        </p:nvSpPr>
        <p:spPr>
          <a:xfrm rot="4322484" flipH="1">
            <a:off x="2510849" y="-141194"/>
            <a:ext cx="1342961" cy="3490489"/>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右弧形箭头 26"/>
          <p:cNvSpPr/>
          <p:nvPr/>
        </p:nvSpPr>
        <p:spPr>
          <a:xfrm rot="15807733" flipH="1">
            <a:off x="4982487" y="3417141"/>
            <a:ext cx="1425648" cy="4634243"/>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240655166"/>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819759" y="116632"/>
            <a:ext cx="1899879"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smtClean="0">
                <a:solidFill>
                  <a:schemeClr val="bg1"/>
                </a:solidFill>
                <a:latin typeface="Arial"/>
                <a:ea typeface="Arial"/>
                <a:cs typeface="Arial"/>
                <a:sym typeface="Arial"/>
              </a:rPr>
              <a:t>考试竞技场</a:t>
            </a:r>
            <a:endParaRPr sz="2667" b="1" dirty="0">
              <a:solidFill>
                <a:schemeClr val="bg1"/>
              </a:solidFill>
              <a:latin typeface="Arial"/>
              <a:ea typeface="Arial"/>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pic>
        <p:nvPicPr>
          <p:cNvPr id="12" name="pasted-image.pdf"/>
          <p:cNvPicPr/>
          <p:nvPr/>
        </p:nvPicPr>
        <p:blipFill>
          <a:blip r:embed="rId3">
            <a:extLst/>
          </a:blip>
          <a:srcRect l="2460" t="5878" r="4696" b="10884"/>
          <a:stretch>
            <a:fillRect/>
          </a:stretch>
        </p:blipFill>
        <p:spPr>
          <a:xfrm>
            <a:off x="819759" y="980728"/>
            <a:ext cx="10160000" cy="3933563"/>
          </a:xfrm>
          <a:prstGeom prst="rect">
            <a:avLst/>
          </a:prstGeom>
          <a:ln w="12700">
            <a:solidFill>
              <a:srgbClr val="FFFFFF"/>
            </a:solidFill>
            <a:miter lim="400000"/>
          </a:ln>
          <a:effectLst>
            <a:outerShdw blurRad="63500" dist="25400" dir="5400000" rotWithShape="0">
              <a:srgbClr val="000000">
                <a:alpha val="50000"/>
              </a:srgbClr>
            </a:outerShdw>
          </a:effectLst>
        </p:spPr>
      </p:pic>
      <p:sp>
        <p:nvSpPr>
          <p:cNvPr id="13" name="矩形 12"/>
          <p:cNvSpPr/>
          <p:nvPr/>
        </p:nvSpPr>
        <p:spPr>
          <a:xfrm>
            <a:off x="1631504" y="4963639"/>
            <a:ext cx="10081120" cy="1609671"/>
          </a:xfrm>
          <a:prstGeom prst="rect">
            <a:avLst/>
          </a:prstGeom>
        </p:spPr>
        <p:txBody>
          <a:bodyPr wrap="square">
            <a:spAutoFit/>
          </a:bodyPr>
          <a:lstStyle/>
          <a:p>
            <a:pPr algn="ctr">
              <a:lnSpc>
                <a:spcPct val="130000"/>
              </a:lnSpc>
              <a:spcBef>
                <a:spcPts val="200"/>
              </a:spcBef>
              <a:spcAft>
                <a:spcPts val="60"/>
              </a:spcAft>
            </a:pPr>
            <a:r>
              <a:rPr lang="zh-CN" altLang="en-US" sz="2400" b="1" dirty="0">
                <a:solidFill>
                  <a:srgbClr val="F6C922"/>
                </a:solidFill>
                <a:latin typeface="微软雅黑" pitchFamily="34" charset="-122"/>
                <a:ea typeface="微软雅黑" pitchFamily="34" charset="-122"/>
              </a:rPr>
              <a:t>权威题库随学随测，学习进展实时</a:t>
            </a:r>
            <a:r>
              <a:rPr lang="zh-CN" altLang="en-US" sz="2400" b="1" dirty="0" smtClean="0">
                <a:solidFill>
                  <a:srgbClr val="F6C922"/>
                </a:solidFill>
                <a:latin typeface="微软雅黑" pitchFamily="34" charset="-122"/>
                <a:ea typeface="微软雅黑" pitchFamily="34" charset="-122"/>
              </a:rPr>
              <a:t>掌握</a:t>
            </a:r>
            <a:endParaRPr lang="en-US" altLang="zh-CN" sz="2400" b="1" dirty="0" smtClean="0">
              <a:solidFill>
                <a:srgbClr val="F6C922"/>
              </a:solidFill>
              <a:latin typeface="微软雅黑" pitchFamily="34" charset="-122"/>
              <a:ea typeface="微软雅黑" pitchFamily="34" charset="-122"/>
            </a:endParaRPr>
          </a:p>
          <a:p>
            <a:pPr algn="ctr">
              <a:lnSpc>
                <a:spcPct val="130000"/>
              </a:lnSpc>
              <a:spcBef>
                <a:spcPts val="200"/>
              </a:spcBef>
              <a:spcAft>
                <a:spcPts val="60"/>
              </a:spcAft>
            </a:pPr>
            <a:r>
              <a:rPr lang="zh-CN" altLang="en-US" sz="2400" b="1" dirty="0" smtClean="0">
                <a:solidFill>
                  <a:srgbClr val="F6C922"/>
                </a:solidFill>
                <a:latin typeface="微软雅黑" pitchFamily="34" charset="-122"/>
                <a:ea typeface="微软雅黑" pitchFamily="34" charset="-122"/>
              </a:rPr>
              <a:t>科学</a:t>
            </a:r>
            <a:r>
              <a:rPr lang="zh-CN" altLang="en-US" sz="2400" b="1" dirty="0">
                <a:solidFill>
                  <a:srgbClr val="F6C922"/>
                </a:solidFill>
                <a:latin typeface="微软雅黑" pitchFamily="34" charset="-122"/>
                <a:ea typeface="微软雅黑" pitchFamily="34" charset="-122"/>
              </a:rPr>
              <a:t>统计考试分析，备考应试</a:t>
            </a:r>
            <a:r>
              <a:rPr lang="zh-CN" altLang="en-US" sz="2400" b="1" dirty="0" smtClean="0">
                <a:solidFill>
                  <a:srgbClr val="F6C922"/>
                </a:solidFill>
                <a:latin typeface="微软雅黑" pitchFamily="34" charset="-122"/>
                <a:ea typeface="微软雅黑" pitchFamily="34" charset="-122"/>
              </a:rPr>
              <a:t>有备无患</a:t>
            </a:r>
            <a:endParaRPr lang="zh-CN" altLang="en-US" sz="2400" b="1" dirty="0">
              <a:solidFill>
                <a:srgbClr val="F6C922"/>
              </a:solidFill>
              <a:latin typeface="微软雅黑" pitchFamily="34" charset="-122"/>
              <a:ea typeface="微软雅黑" pitchFamily="34" charset="-122"/>
            </a:endParaRPr>
          </a:p>
          <a:p>
            <a:pPr algn="ctr">
              <a:lnSpc>
                <a:spcPct val="130000"/>
              </a:lnSpc>
              <a:spcBef>
                <a:spcPts val="200"/>
              </a:spcBef>
              <a:spcAft>
                <a:spcPts val="60"/>
              </a:spcAft>
            </a:pPr>
            <a:r>
              <a:rPr lang="zh-CN" altLang="en-US" sz="2400" b="1" dirty="0" smtClean="0">
                <a:solidFill>
                  <a:srgbClr val="F6C922"/>
                </a:solidFill>
                <a:latin typeface="微软雅黑" pitchFamily="34" charset="-122"/>
                <a:ea typeface="微软雅黑" pitchFamily="34" charset="-122"/>
              </a:rPr>
              <a:t>全</a:t>
            </a:r>
            <a:r>
              <a:rPr lang="zh-CN" altLang="en-US" sz="2400" b="1" dirty="0">
                <a:solidFill>
                  <a:srgbClr val="F6C922"/>
                </a:solidFill>
                <a:latin typeface="微软雅黑" pitchFamily="34" charset="-122"/>
                <a:ea typeface="微软雅黑" pitchFamily="34" charset="-122"/>
              </a:rPr>
              <a:t>真模考身临其境，实战经验考试无忧</a:t>
            </a:r>
          </a:p>
        </p:txBody>
      </p:sp>
    </p:spTree>
    <p:extLst>
      <p:ext uri="{BB962C8B-B14F-4D97-AF65-F5344CB8AC3E}">
        <p14:creationId xmlns:p14="http://schemas.microsoft.com/office/powerpoint/2010/main" val="7901084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8" fill="hold" grpId="0" nodeType="afterEffect">
                                  <p:stCondLst>
                                    <p:cond delay="0"/>
                                  </p:stCondLst>
                                  <p:iterate>
                                    <p:tmAbs val="0"/>
                                  </p:iterate>
                                  <p:childTnLst>
                                    <p:set>
                                      <p:cBhvr>
                                        <p:cTn id="6" fill="hold"/>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1154788" y="116632"/>
            <a:ext cx="1556836" cy="487378"/>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667" b="1" dirty="0" smtClean="0">
                <a:solidFill>
                  <a:schemeClr val="bg1"/>
                </a:solidFill>
                <a:latin typeface="Arial"/>
                <a:ea typeface="Arial"/>
                <a:cs typeface="Arial"/>
                <a:sym typeface="Arial"/>
              </a:rPr>
              <a:t>专题赛事</a:t>
            </a:r>
            <a:endParaRPr sz="2667" b="1" dirty="0">
              <a:solidFill>
                <a:schemeClr val="bg1"/>
              </a:solidFill>
              <a:latin typeface="Arial"/>
              <a:ea typeface="Arial"/>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983432"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pic>
        <p:nvPicPr>
          <p:cNvPr id="12" name="图片 11"/>
          <p:cNvPicPr>
            <a:picLocks noChangeAspect="1"/>
          </p:cNvPicPr>
          <p:nvPr/>
        </p:nvPicPr>
        <p:blipFill>
          <a:blip r:embed="rId3"/>
          <a:stretch>
            <a:fillRect/>
          </a:stretch>
        </p:blipFill>
        <p:spPr>
          <a:xfrm>
            <a:off x="6044593" y="1149736"/>
            <a:ext cx="4181594" cy="2046990"/>
          </a:xfrm>
          <a:prstGeom prst="rect">
            <a:avLst/>
          </a:prstGeom>
          <a:ln w="57150">
            <a:solidFill>
              <a:srgbClr val="FFC000"/>
            </a:solidFill>
          </a:ln>
        </p:spPr>
      </p:pic>
      <p:pic>
        <p:nvPicPr>
          <p:cNvPr id="13" name="图片 12"/>
          <p:cNvPicPr>
            <a:picLocks noChangeAspect="1"/>
          </p:cNvPicPr>
          <p:nvPr/>
        </p:nvPicPr>
        <p:blipFill>
          <a:blip r:embed="rId4"/>
          <a:stretch>
            <a:fillRect/>
          </a:stretch>
        </p:blipFill>
        <p:spPr>
          <a:xfrm>
            <a:off x="1708265" y="1149736"/>
            <a:ext cx="3866548" cy="2048798"/>
          </a:xfrm>
          <a:prstGeom prst="rect">
            <a:avLst/>
          </a:prstGeom>
          <a:ln w="57150">
            <a:solidFill>
              <a:srgbClr val="FFC000"/>
            </a:solidFill>
          </a:ln>
        </p:spPr>
      </p:pic>
      <p:pic>
        <p:nvPicPr>
          <p:cNvPr id="14" name="图片 13"/>
          <p:cNvPicPr>
            <a:picLocks noChangeAspect="1"/>
          </p:cNvPicPr>
          <p:nvPr/>
        </p:nvPicPr>
        <p:blipFill>
          <a:blip r:embed="rId5"/>
          <a:stretch>
            <a:fillRect/>
          </a:stretch>
        </p:blipFill>
        <p:spPr>
          <a:xfrm>
            <a:off x="1708265" y="3764448"/>
            <a:ext cx="3866548" cy="2016125"/>
          </a:xfrm>
          <a:prstGeom prst="rect">
            <a:avLst/>
          </a:prstGeom>
          <a:ln w="57150">
            <a:solidFill>
              <a:srgbClr val="FFC000"/>
            </a:solidFill>
          </a:ln>
        </p:spPr>
      </p:pic>
      <p:pic>
        <p:nvPicPr>
          <p:cNvPr id="15" name="图片 14"/>
          <p:cNvPicPr>
            <a:picLocks noChangeAspect="1"/>
          </p:cNvPicPr>
          <p:nvPr/>
        </p:nvPicPr>
        <p:blipFill>
          <a:blip r:embed="rId6"/>
          <a:stretch>
            <a:fillRect/>
          </a:stretch>
        </p:blipFill>
        <p:spPr>
          <a:xfrm>
            <a:off x="6044593" y="3764448"/>
            <a:ext cx="4181594" cy="2016125"/>
          </a:xfrm>
          <a:prstGeom prst="rect">
            <a:avLst/>
          </a:prstGeom>
          <a:ln w="57150">
            <a:solidFill>
              <a:srgbClr val="FFC000"/>
            </a:solidFill>
          </a:ln>
        </p:spPr>
      </p:pic>
      <p:pic>
        <p:nvPicPr>
          <p:cNvPr id="3" name="图片 2"/>
          <p:cNvPicPr>
            <a:picLocks noChangeAspect="1"/>
          </p:cNvPicPr>
          <p:nvPr/>
        </p:nvPicPr>
        <p:blipFill>
          <a:blip r:embed="rId7"/>
          <a:stretch>
            <a:fillRect/>
          </a:stretch>
        </p:blipFill>
        <p:spPr>
          <a:xfrm>
            <a:off x="6042695" y="1146998"/>
            <a:ext cx="4183492" cy="1633930"/>
          </a:xfrm>
          <a:prstGeom prst="rect">
            <a:avLst/>
          </a:prstGeom>
        </p:spPr>
      </p:pic>
      <p:pic>
        <p:nvPicPr>
          <p:cNvPr id="4" name="图片 3"/>
          <p:cNvPicPr>
            <a:picLocks noChangeAspect="1"/>
          </p:cNvPicPr>
          <p:nvPr/>
        </p:nvPicPr>
        <p:blipFill>
          <a:blip r:embed="rId8"/>
          <a:stretch>
            <a:fillRect/>
          </a:stretch>
        </p:blipFill>
        <p:spPr>
          <a:xfrm>
            <a:off x="1708264" y="3728809"/>
            <a:ext cx="3866548" cy="1572399"/>
          </a:xfrm>
          <a:prstGeom prst="rect">
            <a:avLst/>
          </a:prstGeom>
        </p:spPr>
      </p:pic>
      <p:pic>
        <p:nvPicPr>
          <p:cNvPr id="5" name="图片 4"/>
          <p:cNvPicPr>
            <a:picLocks noChangeAspect="1"/>
          </p:cNvPicPr>
          <p:nvPr/>
        </p:nvPicPr>
        <p:blipFill>
          <a:blip r:embed="rId9"/>
          <a:stretch>
            <a:fillRect/>
          </a:stretch>
        </p:blipFill>
        <p:spPr>
          <a:xfrm>
            <a:off x="6046265" y="3764448"/>
            <a:ext cx="4179921" cy="1657826"/>
          </a:xfrm>
          <a:prstGeom prst="rect">
            <a:avLst/>
          </a:prstGeom>
        </p:spPr>
      </p:pic>
      <p:pic>
        <p:nvPicPr>
          <p:cNvPr id="20" name="图片 19"/>
          <p:cNvPicPr>
            <a:picLocks noChangeAspect="1"/>
          </p:cNvPicPr>
          <p:nvPr/>
        </p:nvPicPr>
        <p:blipFill>
          <a:blip r:embed="rId10"/>
          <a:stretch>
            <a:fillRect/>
          </a:stretch>
        </p:blipFill>
        <p:spPr>
          <a:xfrm>
            <a:off x="1692845" y="1146998"/>
            <a:ext cx="3881967" cy="1573308"/>
          </a:xfrm>
          <a:prstGeom prst="rect">
            <a:avLst/>
          </a:prstGeom>
        </p:spPr>
      </p:pic>
      <p:sp>
        <p:nvSpPr>
          <p:cNvPr id="21" name="矩形 20"/>
          <p:cNvSpPr/>
          <p:nvPr/>
        </p:nvSpPr>
        <p:spPr>
          <a:xfrm>
            <a:off x="1708263" y="2720306"/>
            <a:ext cx="3866549" cy="4528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6042694" y="2720306"/>
            <a:ext cx="4183492" cy="4528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6042694" y="5314932"/>
            <a:ext cx="4183492" cy="4528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03512" y="5314931"/>
            <a:ext cx="3871300" cy="45282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6"/>
          <p:cNvSpPr txBox="1"/>
          <p:nvPr/>
        </p:nvSpPr>
        <p:spPr>
          <a:xfrm>
            <a:off x="1774124" y="2803447"/>
            <a:ext cx="3707798" cy="307777"/>
          </a:xfrm>
          <a:prstGeom prst="rect">
            <a:avLst/>
          </a:prstGeom>
          <a:noFill/>
        </p:spPr>
        <p:txBody>
          <a:bodyPr wrap="square" rtlCol="0">
            <a:spAutoFit/>
          </a:bodyPr>
          <a:lstStyle/>
          <a:p>
            <a:pPr algn="ctr"/>
            <a:r>
              <a:rPr lang="en-US" altLang="zh-CN" sz="1400" b="1" dirty="0" smtClean="0">
                <a:solidFill>
                  <a:schemeClr val="bg1"/>
                </a:solidFill>
                <a:latin typeface="微软雅黑" panose="020B0503020204020204" pitchFamily="34" charset="-122"/>
                <a:ea typeface="微软雅黑" panose="020B0503020204020204" pitchFamily="34" charset="-122"/>
              </a:rPr>
              <a:t>2021“</a:t>
            </a:r>
            <a:r>
              <a:rPr lang="zh-CN" altLang="en-US" sz="1400" b="1" dirty="0" smtClean="0">
                <a:solidFill>
                  <a:schemeClr val="bg1"/>
                </a:solidFill>
                <a:latin typeface="微软雅黑" panose="020B0503020204020204" pitchFamily="34" charset="-122"/>
                <a:ea typeface="微软雅黑" panose="020B0503020204020204" pitchFamily="34" charset="-122"/>
              </a:rPr>
              <a:t>讯飞杯”英语</a:t>
            </a:r>
            <a:r>
              <a:rPr lang="zh-CN" altLang="en-US" sz="1400" b="1" dirty="0">
                <a:solidFill>
                  <a:schemeClr val="bg1"/>
                </a:solidFill>
                <a:latin typeface="微软雅黑" panose="020B0503020204020204" pitchFamily="34" charset="-122"/>
                <a:ea typeface="微软雅黑" panose="020B0503020204020204" pitchFamily="34" charset="-122"/>
              </a:rPr>
              <a:t>口语大赛（安徽）</a:t>
            </a:r>
          </a:p>
        </p:txBody>
      </p:sp>
      <p:sp>
        <p:nvSpPr>
          <p:cNvPr id="17" name="文本框 7"/>
          <p:cNvSpPr txBox="1"/>
          <p:nvPr/>
        </p:nvSpPr>
        <p:spPr>
          <a:xfrm>
            <a:off x="6281491" y="2823143"/>
            <a:ext cx="3707798"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黑龙江高校图书馆</a:t>
            </a:r>
            <a:r>
              <a:rPr lang="en-US" altLang="zh-CN" sz="1400" b="1" dirty="0">
                <a:solidFill>
                  <a:schemeClr val="bg1"/>
                </a:solidFill>
                <a:latin typeface="微软雅黑" panose="020B0503020204020204" pitchFamily="34" charset="-122"/>
                <a:ea typeface="微软雅黑" panose="020B0503020204020204" pitchFamily="34" charset="-122"/>
              </a:rPr>
              <a:t>2020</a:t>
            </a:r>
            <a:r>
              <a:rPr lang="zh-CN" altLang="en-US" sz="1400" b="1" dirty="0" smtClean="0">
                <a:solidFill>
                  <a:schemeClr val="bg1"/>
                </a:solidFill>
                <a:latin typeface="微软雅黑" panose="020B0503020204020204" pitchFamily="34" charset="-122"/>
                <a:ea typeface="微软雅黑" panose="020B0503020204020204" pitchFamily="34" charset="-122"/>
              </a:rPr>
              <a:t>年度英文</a:t>
            </a:r>
            <a:r>
              <a:rPr lang="zh-CN" altLang="en-US" sz="1400" b="1" dirty="0">
                <a:solidFill>
                  <a:schemeClr val="bg1"/>
                </a:solidFill>
                <a:latin typeface="微软雅黑" panose="020B0503020204020204" pitchFamily="34" charset="-122"/>
                <a:ea typeface="微软雅黑" panose="020B0503020204020204" pitchFamily="34" charset="-122"/>
              </a:rPr>
              <a:t>诵读大赛</a:t>
            </a:r>
          </a:p>
        </p:txBody>
      </p:sp>
      <p:sp>
        <p:nvSpPr>
          <p:cNvPr id="18" name="文本框 8"/>
          <p:cNvSpPr txBox="1"/>
          <p:nvPr/>
        </p:nvSpPr>
        <p:spPr>
          <a:xfrm>
            <a:off x="1774124" y="5398072"/>
            <a:ext cx="3707798"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“外研讯飞杯”英语诵读大赛（安徽）</a:t>
            </a:r>
          </a:p>
        </p:txBody>
      </p:sp>
      <p:sp>
        <p:nvSpPr>
          <p:cNvPr id="19" name="文本框 9"/>
          <p:cNvSpPr txBox="1"/>
          <p:nvPr/>
        </p:nvSpPr>
        <p:spPr>
          <a:xfrm>
            <a:off x="6281491" y="5434923"/>
            <a:ext cx="3707798" cy="307777"/>
          </a:xfrm>
          <a:prstGeom prst="rect">
            <a:avLst/>
          </a:prstGeom>
          <a:noFill/>
        </p:spPr>
        <p:txBody>
          <a:bodyPr wrap="square" rtlCol="0">
            <a:spAutoFit/>
          </a:bodyPr>
          <a:lstStyle/>
          <a:p>
            <a:pPr algn="ctr"/>
            <a:r>
              <a:rPr lang="en-US" altLang="zh-CN" sz="1400" b="1" dirty="0">
                <a:solidFill>
                  <a:schemeClr val="bg1"/>
                </a:solidFill>
                <a:latin typeface="微软雅黑" panose="020B0503020204020204" pitchFamily="34" charset="-122"/>
                <a:ea typeface="微软雅黑" panose="020B0503020204020204" pitchFamily="34" charset="-122"/>
              </a:rPr>
              <a:t>2019“</a:t>
            </a:r>
            <a:r>
              <a:rPr lang="zh-CN" altLang="en-US" sz="1400" b="1" dirty="0">
                <a:solidFill>
                  <a:schemeClr val="bg1"/>
                </a:solidFill>
                <a:latin typeface="微软雅黑" panose="020B0503020204020204" pitchFamily="34" charset="-122"/>
                <a:ea typeface="微软雅黑" panose="020B0503020204020204" pitchFamily="34" charset="-122"/>
              </a:rPr>
              <a:t>外研讯飞”杯英文经典品读大赛</a:t>
            </a:r>
          </a:p>
        </p:txBody>
      </p:sp>
    </p:spTree>
    <p:extLst>
      <p:ext uri="{BB962C8B-B14F-4D97-AF65-F5344CB8AC3E}">
        <p14:creationId xmlns:p14="http://schemas.microsoft.com/office/powerpoint/2010/main" val="2813487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573"/>
          <p:cNvSpPr/>
          <p:nvPr/>
        </p:nvSpPr>
        <p:spPr>
          <a:xfrm>
            <a:off x="1559496" y="116632"/>
            <a:ext cx="906017" cy="507831"/>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800" b="1" dirty="0" smtClean="0">
                <a:solidFill>
                  <a:schemeClr val="bg1"/>
                </a:solidFill>
                <a:latin typeface="微软雅黑" panose="020B0503020204020204" pitchFamily="34" charset="-122"/>
                <a:ea typeface="微软雅黑" panose="020B0503020204020204" pitchFamily="34" charset="-122"/>
                <a:cs typeface="Arial"/>
                <a:sym typeface="Arial"/>
              </a:rPr>
              <a:t>首页</a:t>
            </a:r>
            <a:endParaRPr sz="2800" b="1" dirty="0">
              <a:solidFill>
                <a:schemeClr val="bg1"/>
              </a:solidFill>
              <a:latin typeface="微软雅黑" panose="020B0503020204020204" pitchFamily="34" charset="-122"/>
              <a:ea typeface="微软雅黑" panose="020B0503020204020204" pitchFamily="34" charset="-122"/>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983432"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15" name="TextBox 32"/>
          <p:cNvSpPr txBox="1">
            <a:spLocks noChangeArrowheads="1"/>
          </p:cNvSpPr>
          <p:nvPr/>
        </p:nvSpPr>
        <p:spPr bwMode="auto">
          <a:xfrm>
            <a:off x="150157" y="1889242"/>
            <a:ext cx="6377891"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3000"/>
              </a:lnSpc>
              <a:spcBef>
                <a:spcPts val="600"/>
              </a:spcBef>
              <a:spcAft>
                <a:spcPts val="600"/>
              </a:spcAft>
            </a:pPr>
            <a:r>
              <a:rPr lang="zh-CN" altLang="en-US" dirty="0" smtClean="0">
                <a:solidFill>
                  <a:schemeClr val="bg1"/>
                </a:solidFill>
                <a:latin typeface="微软雅黑" pitchFamily="34" charset="-122"/>
                <a:ea typeface="微软雅黑" pitchFamily="34" charset="-122"/>
              </a:rPr>
              <a:t>打开手机端进入门户</a:t>
            </a:r>
            <a:r>
              <a:rPr lang="zh-CN" altLang="en-US" dirty="0">
                <a:solidFill>
                  <a:schemeClr val="bg1"/>
                </a:solidFill>
                <a:latin typeface="微软雅黑" pitchFamily="34" charset="-122"/>
                <a:ea typeface="微软雅黑" pitchFamily="34" charset="-122"/>
              </a:rPr>
              <a:t>首页，用户</a:t>
            </a:r>
            <a:r>
              <a:rPr lang="zh-CN" altLang="en-US" dirty="0" smtClean="0">
                <a:solidFill>
                  <a:schemeClr val="bg1"/>
                </a:solidFill>
                <a:latin typeface="微软雅黑" pitchFamily="34" charset="-122"/>
                <a:ea typeface="微软雅黑" pitchFamily="34" charset="-122"/>
              </a:rPr>
              <a:t>可以查看首页推送内容，或通过具体资源分类选择具体课程进行学习。</a:t>
            </a:r>
            <a:endParaRPr lang="zh-CN" altLang="en-US" dirty="0">
              <a:solidFill>
                <a:schemeClr val="bg1"/>
              </a:solidFill>
              <a:latin typeface="微软雅黑" pitchFamily="34" charset="-122"/>
              <a:ea typeface="微软雅黑" pitchFamily="34" charset="-122"/>
            </a:endParaRPr>
          </a:p>
          <a:p>
            <a:pPr eaLnBrk="1" hangingPunct="1">
              <a:lnSpc>
                <a:spcPts val="3000"/>
              </a:lnSpc>
              <a:spcBef>
                <a:spcPts val="600"/>
              </a:spcBef>
              <a:spcAft>
                <a:spcPts val="600"/>
              </a:spcAft>
            </a:pPr>
            <a:r>
              <a:rPr lang="zh-CN" altLang="en-US" b="1" dirty="0">
                <a:solidFill>
                  <a:srgbClr val="F5A200"/>
                </a:solidFill>
                <a:latin typeface="微软雅黑" pitchFamily="34" charset="-122"/>
                <a:ea typeface="微软雅黑" pitchFamily="34" charset="-122"/>
              </a:rPr>
              <a:t>滚动</a:t>
            </a:r>
            <a:r>
              <a:rPr lang="zh-CN" altLang="en-US" b="1" dirty="0" smtClean="0">
                <a:solidFill>
                  <a:srgbClr val="F5A200"/>
                </a:solidFill>
                <a:latin typeface="微软雅黑" pitchFamily="34" charset="-122"/>
                <a:ea typeface="微软雅黑" pitchFamily="34" charset="-122"/>
              </a:rPr>
              <a:t>图推送内容：</a:t>
            </a:r>
            <a:r>
              <a:rPr lang="zh-CN" altLang="en-US" dirty="0" smtClean="0">
                <a:solidFill>
                  <a:schemeClr val="bg1"/>
                </a:solidFill>
                <a:latin typeface="微软雅黑" pitchFamily="34" charset="-122"/>
                <a:ea typeface="微软雅黑" pitchFamily="34" charset="-122"/>
              </a:rPr>
              <a:t>系统定期发布最新最热课程或针对产品线下活动进行线上的推送宣贯。</a:t>
            </a:r>
            <a:endParaRPr lang="zh-CN" altLang="en-US" dirty="0">
              <a:solidFill>
                <a:schemeClr val="bg1"/>
              </a:solidFill>
              <a:latin typeface="微软雅黑" pitchFamily="34" charset="-122"/>
              <a:ea typeface="微软雅黑" pitchFamily="34" charset="-122"/>
            </a:endParaRPr>
          </a:p>
          <a:p>
            <a:pPr eaLnBrk="1" hangingPunct="1">
              <a:lnSpc>
                <a:spcPts val="3000"/>
              </a:lnSpc>
              <a:spcBef>
                <a:spcPts val="600"/>
              </a:spcBef>
              <a:spcAft>
                <a:spcPts val="600"/>
              </a:spcAft>
            </a:pPr>
            <a:r>
              <a:rPr lang="zh-CN" altLang="en-US" b="1" dirty="0" smtClean="0">
                <a:solidFill>
                  <a:srgbClr val="F5A200"/>
                </a:solidFill>
                <a:latin typeface="微软雅黑" pitchFamily="34" charset="-122"/>
                <a:ea typeface="微软雅黑" pitchFamily="34" charset="-122"/>
              </a:rPr>
              <a:t>资源分类：</a:t>
            </a:r>
            <a:r>
              <a:rPr lang="zh-CN" altLang="en-US" dirty="0" smtClean="0">
                <a:solidFill>
                  <a:schemeClr val="bg1"/>
                </a:solidFill>
                <a:latin typeface="微软雅黑" pitchFamily="34" charset="-122"/>
                <a:ea typeface="微软雅黑" pitchFamily="34" charset="-122"/>
              </a:rPr>
              <a:t>用户可根据自身需求，通过首页四个资源分类入口点击进入资源列表页面查看具体资源详情，也可通过下方各个类别下的资源推送点击查看资源详情。</a:t>
            </a:r>
            <a:endParaRPr lang="zh-CN" altLang="en-US" dirty="0">
              <a:solidFill>
                <a:schemeClr val="bg1"/>
              </a:solidFill>
              <a:latin typeface="微软雅黑" pitchFamily="34" charset="-122"/>
              <a:ea typeface="微软雅黑" pitchFamily="34" charset="-122"/>
            </a:endParaRPr>
          </a:p>
        </p:txBody>
      </p:sp>
      <p:sp>
        <p:nvSpPr>
          <p:cNvPr id="16" name="矩形 9"/>
          <p:cNvSpPr>
            <a:spLocks noChangeArrowheads="1"/>
          </p:cNvSpPr>
          <p:nvPr/>
        </p:nvSpPr>
        <p:spPr bwMode="auto">
          <a:xfrm>
            <a:off x="8688288"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17" name="TextBox 10"/>
          <p:cNvSpPr>
            <a:spLocks noChangeArrowheads="1"/>
          </p:cNvSpPr>
          <p:nvPr/>
        </p:nvSpPr>
        <p:spPr bwMode="auto">
          <a:xfrm>
            <a:off x="8882180" y="6205823"/>
            <a:ext cx="3168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手机端使用演示</a:t>
            </a:r>
            <a:endParaRPr lang="zh-CN" altLang="en-US" sz="3200" b="1" dirty="0">
              <a:solidFill>
                <a:schemeClr val="bg1"/>
              </a:solidFill>
              <a:latin typeface="微软雅黑" pitchFamily="34" charset="-122"/>
              <a:ea typeface="微软雅黑" pitchFamily="34" charset="-122"/>
            </a:endParaRPr>
          </a:p>
        </p:txBody>
      </p:sp>
      <p:sp>
        <p:nvSpPr>
          <p:cNvPr id="18" name="矩形 9"/>
          <p:cNvSpPr>
            <a:spLocks noChangeArrowheads="1"/>
          </p:cNvSpPr>
          <p:nvPr/>
        </p:nvSpPr>
        <p:spPr bwMode="auto">
          <a:xfrm>
            <a:off x="11906516"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266" y="374523"/>
            <a:ext cx="3187174" cy="579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0067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573"/>
          <p:cNvSpPr/>
          <p:nvPr/>
        </p:nvSpPr>
        <p:spPr>
          <a:xfrm>
            <a:off x="1199456" y="116632"/>
            <a:ext cx="1620957" cy="507831"/>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800" b="1" dirty="0" smtClean="0">
                <a:solidFill>
                  <a:schemeClr val="bg1"/>
                </a:solidFill>
                <a:latin typeface="微软雅黑" panose="020B0503020204020204" pitchFamily="34" charset="-122"/>
                <a:ea typeface="微软雅黑" panose="020B0503020204020204" pitchFamily="34" charset="-122"/>
                <a:cs typeface="Arial"/>
                <a:sym typeface="Arial"/>
              </a:rPr>
              <a:t>权限认证</a:t>
            </a:r>
            <a:endParaRPr sz="2800" b="1" dirty="0">
              <a:solidFill>
                <a:schemeClr val="bg1"/>
              </a:solidFill>
              <a:latin typeface="微软雅黑" panose="020B0503020204020204" pitchFamily="34" charset="-122"/>
              <a:ea typeface="微软雅黑" panose="020B0503020204020204" pitchFamily="34" charset="-122"/>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983432"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0110" y="487599"/>
            <a:ext cx="3012262" cy="5589421"/>
          </a:xfrm>
          <a:prstGeom prst="rect">
            <a:avLst/>
          </a:prstGeom>
        </p:spPr>
      </p:pic>
      <p:sp>
        <p:nvSpPr>
          <p:cNvPr id="15" name="TextBox 32"/>
          <p:cNvSpPr txBox="1">
            <a:spLocks noChangeArrowheads="1"/>
          </p:cNvSpPr>
          <p:nvPr/>
        </p:nvSpPr>
        <p:spPr bwMode="auto">
          <a:xfrm>
            <a:off x="510197" y="2210088"/>
            <a:ext cx="616186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3000"/>
              </a:lnSpc>
              <a:spcBef>
                <a:spcPts val="600"/>
              </a:spcBef>
              <a:spcAft>
                <a:spcPts val="600"/>
              </a:spcAft>
            </a:pPr>
            <a:r>
              <a:rPr lang="zh-CN" altLang="en-US" dirty="0" smtClean="0">
                <a:solidFill>
                  <a:schemeClr val="bg1"/>
                </a:solidFill>
                <a:latin typeface="微软雅黑" pitchFamily="34" charset="-122"/>
                <a:ea typeface="微软雅黑" pitchFamily="34" charset="-122"/>
              </a:rPr>
              <a:t>用户登录系统后可直接通过</a:t>
            </a:r>
            <a:r>
              <a:rPr lang="en-US" altLang="zh-CN" dirty="0" smtClean="0">
                <a:solidFill>
                  <a:schemeClr val="bg1"/>
                </a:solidFill>
                <a:latin typeface="微软雅黑" pitchFamily="34" charset="-122"/>
                <a:ea typeface="微软雅黑" pitchFamily="34" charset="-122"/>
              </a:rPr>
              <a:t>PC</a:t>
            </a:r>
            <a:r>
              <a:rPr lang="zh-CN" altLang="en-US" dirty="0" smtClean="0">
                <a:solidFill>
                  <a:schemeClr val="bg1"/>
                </a:solidFill>
                <a:latin typeface="微软雅黑" pitchFamily="34" charset="-122"/>
                <a:ea typeface="微软雅黑" pitchFamily="34" charset="-122"/>
              </a:rPr>
              <a:t>端注册的个人账号实现平台的登录与账号权限认证环节即可浏览手机端全站资源。</a:t>
            </a:r>
            <a:endParaRPr lang="en-US" altLang="zh-CN" dirty="0" smtClean="0">
              <a:solidFill>
                <a:schemeClr val="bg1"/>
              </a:solidFill>
              <a:latin typeface="微软雅黑" pitchFamily="34" charset="-122"/>
              <a:ea typeface="微软雅黑" pitchFamily="34" charset="-122"/>
            </a:endParaRPr>
          </a:p>
          <a:p>
            <a:pPr eaLnBrk="1" hangingPunct="1">
              <a:lnSpc>
                <a:spcPts val="3000"/>
              </a:lnSpc>
              <a:spcBef>
                <a:spcPts val="600"/>
              </a:spcBef>
              <a:spcAft>
                <a:spcPts val="600"/>
              </a:spcAft>
            </a:pPr>
            <a:endParaRPr lang="en-US" altLang="zh-CN" b="1" dirty="0">
              <a:solidFill>
                <a:srgbClr val="F5A200"/>
              </a:solidFill>
              <a:latin typeface="微软雅黑" pitchFamily="34" charset="-122"/>
              <a:ea typeface="微软雅黑" pitchFamily="34" charset="-122"/>
            </a:endParaRPr>
          </a:p>
          <a:p>
            <a:pPr eaLnBrk="1" hangingPunct="1">
              <a:lnSpc>
                <a:spcPts val="3000"/>
              </a:lnSpc>
              <a:spcBef>
                <a:spcPts val="600"/>
              </a:spcBef>
              <a:spcAft>
                <a:spcPts val="600"/>
              </a:spcAft>
            </a:pPr>
            <a:r>
              <a:rPr lang="zh-CN" altLang="en-US" b="1" dirty="0" smtClean="0">
                <a:solidFill>
                  <a:srgbClr val="F5A200"/>
                </a:solidFill>
                <a:latin typeface="微软雅黑" pitchFamily="34" charset="-122"/>
                <a:ea typeface="微软雅黑" pitchFamily="34" charset="-122"/>
              </a:rPr>
              <a:t>登录信息：</a:t>
            </a:r>
            <a:r>
              <a:rPr lang="zh-CN" altLang="en-US" sz="2800" b="1" dirty="0" smtClean="0">
                <a:solidFill>
                  <a:srgbClr val="FFC000"/>
                </a:solidFill>
                <a:latin typeface="微软雅黑" pitchFamily="34" charset="-122"/>
                <a:ea typeface="微软雅黑" pitchFamily="34" charset="-122"/>
              </a:rPr>
              <a:t>用户名</a:t>
            </a:r>
            <a:r>
              <a:rPr lang="en-US" altLang="zh-CN" sz="2800" b="1" dirty="0" smtClean="0">
                <a:solidFill>
                  <a:srgbClr val="FFC000"/>
                </a:solidFill>
                <a:latin typeface="微软雅黑" pitchFamily="34" charset="-122"/>
                <a:ea typeface="微软雅黑" pitchFamily="34" charset="-122"/>
              </a:rPr>
              <a:t>/</a:t>
            </a:r>
            <a:r>
              <a:rPr lang="zh-CN" altLang="en-US" sz="2800" b="1" dirty="0" smtClean="0">
                <a:solidFill>
                  <a:srgbClr val="FFC000"/>
                </a:solidFill>
                <a:latin typeface="微软雅黑" pitchFamily="34" charset="-122"/>
                <a:ea typeface="微软雅黑" pitchFamily="34" charset="-122"/>
              </a:rPr>
              <a:t>手机号</a:t>
            </a:r>
            <a:r>
              <a:rPr lang="en-US" altLang="zh-CN" sz="2800" b="1" dirty="0" smtClean="0">
                <a:solidFill>
                  <a:srgbClr val="FFC000"/>
                </a:solidFill>
                <a:latin typeface="微软雅黑" pitchFamily="34" charset="-122"/>
                <a:ea typeface="微软雅黑" pitchFamily="34" charset="-122"/>
              </a:rPr>
              <a:t>/</a:t>
            </a:r>
            <a:r>
              <a:rPr lang="zh-CN" altLang="en-US" sz="2800" b="1" dirty="0" smtClean="0">
                <a:solidFill>
                  <a:srgbClr val="FFC000"/>
                </a:solidFill>
                <a:latin typeface="微软雅黑" pitchFamily="34" charset="-122"/>
                <a:ea typeface="微软雅黑" pitchFamily="34" charset="-122"/>
              </a:rPr>
              <a:t>邮箱</a:t>
            </a:r>
            <a:r>
              <a:rPr lang="en-US" altLang="zh-CN" sz="2800" b="1" dirty="0" smtClean="0">
                <a:solidFill>
                  <a:srgbClr val="FFC000"/>
                </a:solidFill>
                <a:latin typeface="微软雅黑" pitchFamily="34" charset="-122"/>
                <a:ea typeface="微软雅黑" pitchFamily="34" charset="-122"/>
              </a:rPr>
              <a:t>+</a:t>
            </a:r>
            <a:r>
              <a:rPr lang="zh-CN" altLang="en-US" sz="2800" b="1" dirty="0" smtClean="0">
                <a:solidFill>
                  <a:srgbClr val="FFC000"/>
                </a:solidFill>
                <a:latin typeface="微软雅黑" pitchFamily="34" charset="-122"/>
                <a:ea typeface="微软雅黑" pitchFamily="34" charset="-122"/>
              </a:rPr>
              <a:t>密码</a:t>
            </a:r>
            <a:endParaRPr lang="zh-CN" altLang="en-US" sz="2800" dirty="0">
              <a:solidFill>
                <a:srgbClr val="FFC000"/>
              </a:solidFill>
              <a:latin typeface="微软雅黑" pitchFamily="34" charset="-122"/>
              <a:ea typeface="微软雅黑" pitchFamily="34" charset="-122"/>
            </a:endParaRPr>
          </a:p>
        </p:txBody>
      </p:sp>
      <p:sp>
        <p:nvSpPr>
          <p:cNvPr id="16" name="矩形 9"/>
          <p:cNvSpPr>
            <a:spLocks noChangeArrowheads="1"/>
          </p:cNvSpPr>
          <p:nvPr/>
        </p:nvSpPr>
        <p:spPr bwMode="auto">
          <a:xfrm>
            <a:off x="8688288"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17" name="TextBox 10"/>
          <p:cNvSpPr>
            <a:spLocks noChangeArrowheads="1"/>
          </p:cNvSpPr>
          <p:nvPr/>
        </p:nvSpPr>
        <p:spPr bwMode="auto">
          <a:xfrm>
            <a:off x="8882180" y="6205823"/>
            <a:ext cx="3168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手机端使用演示</a:t>
            </a:r>
            <a:endParaRPr lang="zh-CN" altLang="en-US" sz="3200" b="1" dirty="0">
              <a:solidFill>
                <a:schemeClr val="bg1"/>
              </a:solidFill>
              <a:latin typeface="微软雅黑" pitchFamily="34" charset="-122"/>
              <a:ea typeface="微软雅黑" pitchFamily="34" charset="-122"/>
            </a:endParaRPr>
          </a:p>
        </p:txBody>
      </p:sp>
      <p:sp>
        <p:nvSpPr>
          <p:cNvPr id="18" name="矩形 9"/>
          <p:cNvSpPr>
            <a:spLocks noChangeArrowheads="1"/>
          </p:cNvSpPr>
          <p:nvPr/>
        </p:nvSpPr>
        <p:spPr bwMode="auto">
          <a:xfrm>
            <a:off x="11906516"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Tree>
    <p:extLst>
      <p:ext uri="{BB962C8B-B14F-4D97-AF65-F5344CB8AC3E}">
        <p14:creationId xmlns:p14="http://schemas.microsoft.com/office/powerpoint/2010/main" val="3793875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8688288"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8882180" y="6205823"/>
            <a:ext cx="3168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手机端使用演示</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11906516"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1055440" y="116632"/>
            <a:ext cx="1980029" cy="507831"/>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800" b="1" dirty="0" smtClean="0">
                <a:solidFill>
                  <a:schemeClr val="bg1"/>
                </a:solidFill>
                <a:latin typeface="微软雅黑" panose="020B0503020204020204" pitchFamily="34" charset="-122"/>
                <a:ea typeface="微软雅黑" panose="020B0503020204020204" pitchFamily="34" charset="-122"/>
                <a:cs typeface="Arial"/>
                <a:sym typeface="Arial"/>
              </a:rPr>
              <a:t>课程资源页</a:t>
            </a:r>
            <a:endParaRPr sz="2800" b="1" dirty="0">
              <a:solidFill>
                <a:schemeClr val="bg1"/>
              </a:solidFill>
              <a:latin typeface="微软雅黑" panose="020B0503020204020204" pitchFamily="34" charset="-122"/>
              <a:ea typeface="微软雅黑" panose="020B0503020204020204" pitchFamily="34" charset="-122"/>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983432"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15" name="TextBox 32"/>
          <p:cNvSpPr txBox="1">
            <a:spLocks noChangeArrowheads="1"/>
          </p:cNvSpPr>
          <p:nvPr/>
        </p:nvSpPr>
        <p:spPr bwMode="auto">
          <a:xfrm>
            <a:off x="2135560" y="5589240"/>
            <a:ext cx="8038485"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500"/>
              </a:lnSpc>
            </a:pPr>
            <a:r>
              <a:rPr lang="zh-CN" altLang="en-US" b="1" dirty="0" smtClean="0">
                <a:solidFill>
                  <a:srgbClr val="F5A200"/>
                </a:solidFill>
                <a:latin typeface="微软雅黑" pitchFamily="34" charset="-122"/>
                <a:ea typeface="微软雅黑" pitchFamily="34" charset="-122"/>
              </a:rPr>
              <a:t>内容详情：</a:t>
            </a:r>
            <a:r>
              <a:rPr lang="zh-CN" altLang="en-US" dirty="0" smtClean="0">
                <a:solidFill>
                  <a:schemeClr val="bg1"/>
                </a:solidFill>
                <a:latin typeface="微软雅黑" pitchFamily="34" charset="-122"/>
                <a:ea typeface="微软雅黑" pitchFamily="34" charset="-122"/>
              </a:rPr>
              <a:t>提供具体分类下课程章节列表，并提供课程分类导航与筛选功能，用户随时切换选择目标课程进行在线学习。</a:t>
            </a:r>
            <a:endParaRPr lang="zh-CN" altLang="en-US" dirty="0">
              <a:solidFill>
                <a:schemeClr val="bg1"/>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980728"/>
            <a:ext cx="2423893" cy="4406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371" y="980728"/>
            <a:ext cx="2417765" cy="4406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065" y="980728"/>
            <a:ext cx="2642375" cy="4406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1127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8688288"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8882180" y="6205823"/>
            <a:ext cx="3168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手机端使用演示</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11906516"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1631504" y="116632"/>
            <a:ext cx="902811" cy="507831"/>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800" b="1" dirty="0" smtClean="0">
                <a:solidFill>
                  <a:schemeClr val="bg1"/>
                </a:solidFill>
                <a:latin typeface="微软雅黑" panose="020B0503020204020204" pitchFamily="34" charset="-122"/>
                <a:ea typeface="微软雅黑" panose="020B0503020204020204" pitchFamily="34" charset="-122"/>
                <a:cs typeface="Arial"/>
                <a:sym typeface="Arial"/>
              </a:rPr>
              <a:t>资讯</a:t>
            </a:r>
            <a:endParaRPr sz="2800" b="1" dirty="0">
              <a:solidFill>
                <a:schemeClr val="bg1"/>
              </a:solidFill>
              <a:latin typeface="微软雅黑" panose="020B0503020204020204" pitchFamily="34" charset="-122"/>
              <a:ea typeface="微软雅黑" panose="020B0503020204020204" pitchFamily="34" charset="-122"/>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983432"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931" y="1361039"/>
            <a:ext cx="2668234" cy="451623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4259" y="1338636"/>
            <a:ext cx="2402807" cy="4538636"/>
          </a:xfrm>
          <a:prstGeom prst="rect">
            <a:avLst/>
          </a:prstGeom>
        </p:spPr>
      </p:pic>
      <p:sp>
        <p:nvSpPr>
          <p:cNvPr id="15" name="TextBox 32"/>
          <p:cNvSpPr txBox="1">
            <a:spLocks noChangeArrowheads="1"/>
          </p:cNvSpPr>
          <p:nvPr/>
        </p:nvSpPr>
        <p:spPr bwMode="auto">
          <a:xfrm>
            <a:off x="7418555" y="2967800"/>
            <a:ext cx="8038485" cy="102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500"/>
              </a:lnSpc>
            </a:pPr>
            <a:r>
              <a:rPr lang="zh-CN" altLang="en-US" b="1" dirty="0" smtClean="0">
                <a:solidFill>
                  <a:srgbClr val="F5A200"/>
                </a:solidFill>
                <a:latin typeface="微软雅黑" pitchFamily="34" charset="-122"/>
                <a:ea typeface="微软雅黑" pitchFamily="34" charset="-122"/>
              </a:rPr>
              <a:t>资讯详情：</a:t>
            </a:r>
            <a:endParaRPr lang="en-US" altLang="zh-CN" b="1" dirty="0" smtClean="0">
              <a:solidFill>
                <a:srgbClr val="F5A200"/>
              </a:solidFill>
              <a:latin typeface="微软雅黑" pitchFamily="34" charset="-122"/>
              <a:ea typeface="微软雅黑" pitchFamily="34" charset="-122"/>
            </a:endParaRPr>
          </a:p>
          <a:p>
            <a:pPr eaLnBrk="1" hangingPunct="1">
              <a:lnSpc>
                <a:spcPts val="2500"/>
              </a:lnSpc>
            </a:pPr>
            <a:r>
              <a:rPr lang="zh-CN" altLang="en-US" dirty="0" smtClean="0">
                <a:solidFill>
                  <a:schemeClr val="bg1"/>
                </a:solidFill>
                <a:latin typeface="微软雅黑" pitchFamily="34" charset="-122"/>
                <a:ea typeface="微软雅黑" pitchFamily="34" charset="-122"/>
              </a:rPr>
              <a:t>提供外语学习、平台发展动态、</a:t>
            </a:r>
            <a:endParaRPr lang="en-US" altLang="zh-CN" dirty="0" smtClean="0">
              <a:solidFill>
                <a:schemeClr val="bg1"/>
              </a:solidFill>
              <a:latin typeface="微软雅黑" pitchFamily="34" charset="-122"/>
              <a:ea typeface="微软雅黑" pitchFamily="34" charset="-122"/>
            </a:endParaRPr>
          </a:p>
          <a:p>
            <a:pPr eaLnBrk="1" hangingPunct="1">
              <a:lnSpc>
                <a:spcPts val="2500"/>
              </a:lnSpc>
            </a:pPr>
            <a:r>
              <a:rPr lang="zh-CN" altLang="en-US" dirty="0" smtClean="0">
                <a:solidFill>
                  <a:schemeClr val="bg1"/>
                </a:solidFill>
                <a:latin typeface="微软雅黑" pitchFamily="34" charset="-122"/>
                <a:ea typeface="微软雅黑" pitchFamily="34" charset="-122"/>
              </a:rPr>
              <a:t>产品线下活动等配套资讯内容。</a:t>
            </a:r>
            <a:endParaRPr lang="zh-CN" altLang="en-US"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58734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8688288"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8882180" y="6205823"/>
            <a:ext cx="3168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手机端使用演示</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11906516"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1199456" y="116632"/>
            <a:ext cx="1620957" cy="507831"/>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800" b="1" dirty="0" smtClean="0">
                <a:solidFill>
                  <a:schemeClr val="bg1"/>
                </a:solidFill>
                <a:latin typeface="微软雅黑" panose="020B0503020204020204" pitchFamily="34" charset="-122"/>
                <a:ea typeface="微软雅黑" panose="020B0503020204020204" pitchFamily="34" charset="-122"/>
                <a:cs typeface="Arial"/>
                <a:sym typeface="Arial"/>
              </a:rPr>
              <a:t>专题赛事</a:t>
            </a:r>
            <a:endParaRPr sz="2800" b="1" dirty="0">
              <a:solidFill>
                <a:schemeClr val="bg1"/>
              </a:solidFill>
              <a:latin typeface="微软雅黑" panose="020B0503020204020204" pitchFamily="34" charset="-122"/>
              <a:ea typeface="微软雅黑" panose="020B0503020204020204" pitchFamily="34" charset="-122"/>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983432"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72" y="1350290"/>
            <a:ext cx="2693000" cy="499701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3505" y="1353437"/>
            <a:ext cx="2649005" cy="4993864"/>
          </a:xfrm>
          <a:prstGeom prst="rect">
            <a:avLst/>
          </a:prstGeom>
        </p:spPr>
      </p:pic>
      <p:sp>
        <p:nvSpPr>
          <p:cNvPr id="15" name="TextBox 32"/>
          <p:cNvSpPr txBox="1">
            <a:spLocks noChangeArrowheads="1"/>
          </p:cNvSpPr>
          <p:nvPr/>
        </p:nvSpPr>
        <p:spPr bwMode="auto">
          <a:xfrm>
            <a:off x="7261333" y="2918361"/>
            <a:ext cx="3875227"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500"/>
              </a:lnSpc>
            </a:pPr>
            <a:r>
              <a:rPr lang="zh-CN" altLang="en-US" b="1" dirty="0" smtClean="0">
                <a:solidFill>
                  <a:srgbClr val="F5A200"/>
                </a:solidFill>
                <a:latin typeface="微软雅黑" pitchFamily="34" charset="-122"/>
                <a:ea typeface="微软雅黑" pitchFamily="34" charset="-122"/>
              </a:rPr>
              <a:t>赛事详情：</a:t>
            </a:r>
            <a:endParaRPr lang="en-US" altLang="zh-CN" b="1" dirty="0" smtClean="0">
              <a:solidFill>
                <a:srgbClr val="F5A200"/>
              </a:solidFill>
              <a:latin typeface="微软雅黑" pitchFamily="34" charset="-122"/>
              <a:ea typeface="微软雅黑" pitchFamily="34" charset="-122"/>
            </a:endParaRPr>
          </a:p>
          <a:p>
            <a:pPr eaLnBrk="1" hangingPunct="1">
              <a:lnSpc>
                <a:spcPts val="2500"/>
              </a:lnSpc>
            </a:pPr>
            <a:r>
              <a:rPr lang="zh-CN" altLang="en-US" dirty="0" smtClean="0">
                <a:solidFill>
                  <a:schemeClr val="bg1"/>
                </a:solidFill>
                <a:latin typeface="微软雅黑" pitchFamily="34" charset="-122"/>
                <a:ea typeface="微软雅黑" pitchFamily="34" charset="-122"/>
              </a:rPr>
              <a:t>针对线下赛事活动，提供赛前的活动宣贯、赛中用户的赛事参与及赛后总结内容进行宣贯等赛事详情内容。</a:t>
            </a:r>
            <a:endParaRPr lang="zh-CN" altLang="en-US"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141200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8688288"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8882180" y="6205823"/>
            <a:ext cx="3168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手机端使用演示</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11906516" y="6277831"/>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1199456" y="116632"/>
            <a:ext cx="1620957" cy="507831"/>
          </a:xfrm>
          <a:prstGeom prst="rect">
            <a:avLst/>
          </a:prstGeom>
          <a:ln w="12700">
            <a:miter lim="400000"/>
          </a:ln>
          <a:extLst>
            <a:ext uri="{C572A759-6A51-4108-AA02-DFA0A04FC94B}">
              <ma14:wrappingTextBoxFlag xmlns:ma14="http://schemas.microsoft.com/office/mac/drawingml/2011/main" xmlns="" val="1"/>
            </a:ext>
          </a:extLst>
        </p:spPr>
        <p:txBody>
          <a:bodyPr wrap="none" tIns="38100" bIns="38100">
            <a:spAutoFit/>
          </a:bodyPr>
          <a:lstStyle/>
          <a:p>
            <a:pPr lvl="0">
              <a:defRPr sz="1800"/>
            </a:pPr>
            <a:r>
              <a:rPr lang="zh-CN" altLang="en-US" sz="2800" b="1" dirty="0" smtClean="0">
                <a:solidFill>
                  <a:schemeClr val="bg1"/>
                </a:solidFill>
                <a:latin typeface="微软雅黑" panose="020B0503020204020204" pitchFamily="34" charset="-122"/>
                <a:ea typeface="微软雅黑" panose="020B0503020204020204" pitchFamily="34" charset="-122"/>
                <a:cs typeface="Arial"/>
                <a:sym typeface="Arial"/>
              </a:rPr>
              <a:t>专题赛事</a:t>
            </a:r>
            <a:endParaRPr sz="2800" b="1" dirty="0">
              <a:solidFill>
                <a:schemeClr val="bg1"/>
              </a:solidFill>
              <a:latin typeface="微软雅黑" panose="020B0503020204020204" pitchFamily="34" charset="-122"/>
              <a:ea typeface="微软雅黑" panose="020B0503020204020204" pitchFamily="34" charset="-122"/>
              <a:cs typeface="Arial"/>
              <a:sym typeface="Arial"/>
            </a:endParaRPr>
          </a:p>
        </p:txBody>
      </p:sp>
      <p:sp>
        <p:nvSpPr>
          <p:cNvPr id="7" name="Shape 576"/>
          <p:cNvSpPr/>
          <p:nvPr/>
        </p:nvSpPr>
        <p:spPr>
          <a:xfrm>
            <a:off x="0" y="116417"/>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8" name="Shape 577"/>
          <p:cNvSpPr/>
          <p:nvPr/>
        </p:nvSpPr>
        <p:spPr>
          <a:xfrm>
            <a:off x="118407" y="116417"/>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9" name="Shape 578"/>
          <p:cNvSpPr/>
          <p:nvPr/>
        </p:nvSpPr>
        <p:spPr>
          <a:xfrm>
            <a:off x="236813" y="116417"/>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0" name="Shape 579"/>
          <p:cNvSpPr/>
          <p:nvPr/>
        </p:nvSpPr>
        <p:spPr>
          <a:xfrm>
            <a:off x="355220" y="116417"/>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1" name="Shape 574"/>
          <p:cNvSpPr/>
          <p:nvPr/>
        </p:nvSpPr>
        <p:spPr>
          <a:xfrm>
            <a:off x="983432"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1164216"/>
            <a:ext cx="2744962" cy="5073096"/>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848" y="1198910"/>
            <a:ext cx="2709898" cy="5038402"/>
          </a:xfrm>
          <a:prstGeom prst="rect">
            <a:avLst/>
          </a:prstGeom>
        </p:spPr>
      </p:pic>
      <p:sp>
        <p:nvSpPr>
          <p:cNvPr id="15" name="TextBox 32"/>
          <p:cNvSpPr txBox="1">
            <a:spLocks noChangeArrowheads="1"/>
          </p:cNvSpPr>
          <p:nvPr/>
        </p:nvSpPr>
        <p:spPr bwMode="auto">
          <a:xfrm>
            <a:off x="7536161" y="2558321"/>
            <a:ext cx="4104455" cy="137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2500"/>
              </a:lnSpc>
            </a:pPr>
            <a:r>
              <a:rPr lang="zh-CN" altLang="en-US" b="1" dirty="0" smtClean="0">
                <a:solidFill>
                  <a:srgbClr val="F5A200"/>
                </a:solidFill>
                <a:latin typeface="微软雅黑" pitchFamily="34" charset="-122"/>
                <a:ea typeface="微软雅黑" pitchFamily="34" charset="-122"/>
              </a:rPr>
              <a:t>检索功能：</a:t>
            </a:r>
            <a:endParaRPr lang="en-US" altLang="zh-CN" b="1" dirty="0" smtClean="0">
              <a:solidFill>
                <a:srgbClr val="F5A200"/>
              </a:solidFill>
              <a:latin typeface="微软雅黑" pitchFamily="34" charset="-122"/>
              <a:ea typeface="微软雅黑" pitchFamily="34" charset="-122"/>
            </a:endParaRPr>
          </a:p>
          <a:p>
            <a:pPr eaLnBrk="1" hangingPunct="1">
              <a:lnSpc>
                <a:spcPts val="2500"/>
              </a:lnSpc>
            </a:pPr>
            <a:r>
              <a:rPr lang="zh-CN" altLang="en-US" dirty="0" smtClean="0">
                <a:solidFill>
                  <a:schemeClr val="bg1"/>
                </a:solidFill>
                <a:latin typeface="微软雅黑" pitchFamily="34" charset="-122"/>
                <a:ea typeface="微软雅黑" pitchFamily="34" charset="-122"/>
              </a:rPr>
              <a:t>针对用户可通过关键词实现自由结果检索，检索结果按照资源所属的媒体形态进行结果汇总与展示。</a:t>
            </a:r>
            <a:endParaRPr lang="zh-CN" altLang="en-US"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618874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265068"/>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3" name="矩形 9"/>
          <p:cNvSpPr>
            <a:spLocks noChangeArrowheads="1"/>
          </p:cNvSpPr>
          <p:nvPr/>
        </p:nvSpPr>
        <p:spPr bwMode="auto">
          <a:xfrm flipH="1">
            <a:off x="3431704" y="265067"/>
            <a:ext cx="144016"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6" name="Rectangle 4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7" name="Rectangle 44"/>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100" b="0" i="0" u="none" strike="noStrike" cap="none" normalizeH="0" baseline="0" smtClean="0">
                <a:ln>
                  <a:noFill/>
                </a:ln>
                <a:solidFill>
                  <a:schemeClr val="tx1"/>
                </a:solidFill>
                <a:effectLst/>
                <a:latin typeface="Arial" pitchFamily="34" charset="0"/>
                <a:ea typeface="宋体" pitchFamily="2" charset="-122"/>
                <a:cs typeface="宋体" pitchFamily="2" charset="-122"/>
              </a:rPr>
              <a:t/>
            </a:r>
            <a:br>
              <a:rPr kumimoji="0" lang="zh-CN" altLang="zh-CN" sz="1100" b="0" i="0" u="none" strike="noStrike" cap="none" normalizeH="0" baseline="0" smtClean="0">
                <a:ln>
                  <a:noFill/>
                </a:ln>
                <a:solidFill>
                  <a:schemeClr val="tx1"/>
                </a:solidFill>
                <a:effectLst/>
                <a:latin typeface="Arial" pitchFamily="34" charset="0"/>
                <a:ea typeface="宋体" pitchFamily="2" charset="-122"/>
                <a:cs typeface="宋体" pitchFamily="2" charset="-122"/>
              </a:rPr>
            </a:b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8" name="Rectangle 54"/>
          <p:cNvSpPr>
            <a:spLocks noChangeArrowheads="1"/>
          </p:cNvSpPr>
          <p:nvPr/>
        </p:nvSpPr>
        <p:spPr bwMode="auto">
          <a:xfrm>
            <a:off x="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5" name="标题 1">
            <a:extLst>
              <a:ext uri="{FF2B5EF4-FFF2-40B4-BE49-F238E27FC236}">
                <a16:creationId xmlns:a16="http://schemas.microsoft.com/office/drawing/2014/main" xmlns="" id="{A2DCD416-CDF5-49B3-A5F9-4E0141D38700}"/>
              </a:ext>
            </a:extLst>
          </p:cNvPr>
          <p:cNvSpPr txBox="1">
            <a:spLocks/>
          </p:cNvSpPr>
          <p:nvPr/>
        </p:nvSpPr>
        <p:spPr>
          <a:xfrm>
            <a:off x="202939" y="116632"/>
            <a:ext cx="6181093" cy="105694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altLang="zh-CN" sz="2800" b="1" dirty="0" err="1" smtClean="0">
                <a:solidFill>
                  <a:schemeClr val="bg1"/>
                </a:solidFill>
                <a:latin typeface="微软雅黑" panose="020B0503020204020204" pitchFamily="34" charset="-122"/>
                <a:ea typeface="微软雅黑" panose="020B0503020204020204" pitchFamily="34" charset="-122"/>
              </a:rPr>
              <a:t>FiF</a:t>
            </a:r>
            <a:r>
              <a:rPr lang="zh-CN" altLang="en-US" sz="2800" b="1" dirty="0" smtClean="0">
                <a:solidFill>
                  <a:schemeClr val="bg1"/>
                </a:solidFill>
                <a:latin typeface="微软雅黑" panose="020B0503020204020204" pitchFamily="34" charset="-122"/>
                <a:ea typeface="微软雅黑" panose="020B0503020204020204" pitchFamily="34" charset="-122"/>
              </a:rPr>
              <a:t>外语学习资源库</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9" name="矩形 38"/>
          <p:cNvSpPr/>
          <p:nvPr/>
        </p:nvSpPr>
        <p:spPr>
          <a:xfrm>
            <a:off x="335360" y="1327528"/>
            <a:ext cx="10657184" cy="1292662"/>
          </a:xfrm>
          <a:prstGeom prst="rect">
            <a:avLst/>
          </a:prstGeom>
        </p:spPr>
        <p:txBody>
          <a:bodyPr wrap="square">
            <a:spAutoFit/>
          </a:bodyPr>
          <a:lstStyle/>
          <a:p>
            <a:pPr>
              <a:lnSpc>
                <a:spcPct val="130000"/>
              </a:lnSpc>
              <a:spcBef>
                <a:spcPts val="200"/>
              </a:spcBef>
              <a:spcAft>
                <a:spcPts val="60"/>
              </a:spcAft>
            </a:pPr>
            <a:r>
              <a:rPr lang="en-US" altLang="zh-CN" sz="2000" dirty="0" smtClean="0">
                <a:solidFill>
                  <a:schemeClr val="bg1"/>
                </a:solidFill>
                <a:latin typeface="黑体" panose="02010609060101010101" pitchFamily="49" charset="-122"/>
                <a:ea typeface="黑体" panose="02010609060101010101" pitchFamily="49" charset="-122"/>
              </a:rPr>
              <a:t>    </a:t>
            </a:r>
            <a:r>
              <a:rPr lang="en-US" altLang="zh-CN" sz="2000" dirty="0" err="1" smtClean="0">
                <a:solidFill>
                  <a:schemeClr val="bg1"/>
                </a:solidFill>
                <a:latin typeface="黑体" panose="02010609060101010101" pitchFamily="49" charset="-122"/>
                <a:ea typeface="黑体" panose="02010609060101010101" pitchFamily="49" charset="-122"/>
              </a:rPr>
              <a:t>FiF</a:t>
            </a:r>
            <a:r>
              <a:rPr lang="zh-CN" altLang="zh-CN" sz="2000" dirty="0">
                <a:solidFill>
                  <a:schemeClr val="bg1"/>
                </a:solidFill>
                <a:latin typeface="黑体" panose="02010609060101010101" pitchFamily="49" charset="-122"/>
                <a:ea typeface="黑体" panose="02010609060101010101" pitchFamily="49" charset="-122"/>
              </a:rPr>
              <a:t>外语学习资源</a:t>
            </a:r>
            <a:r>
              <a:rPr lang="zh-CN" altLang="zh-CN" sz="2000" dirty="0" smtClean="0">
                <a:solidFill>
                  <a:schemeClr val="bg1"/>
                </a:solidFill>
                <a:latin typeface="黑体" panose="02010609060101010101" pitchFamily="49" charset="-122"/>
                <a:ea typeface="黑体" panose="02010609060101010101" pitchFamily="49" charset="-122"/>
              </a:rPr>
              <a:t>库基于</a:t>
            </a:r>
            <a:r>
              <a:rPr lang="zh-CN" altLang="zh-CN" sz="2000" dirty="0">
                <a:solidFill>
                  <a:schemeClr val="bg1"/>
                </a:solidFill>
                <a:latin typeface="黑体" panose="02010609060101010101" pitchFamily="49" charset="-122"/>
                <a:ea typeface="黑体" panose="02010609060101010101" pitchFamily="49" charset="-122"/>
              </a:rPr>
              <a:t>科大讯飞全球领先的语音技术，</a:t>
            </a:r>
            <a:r>
              <a:rPr lang="zh-CN" altLang="zh-CN" sz="2000" dirty="0" smtClean="0">
                <a:solidFill>
                  <a:schemeClr val="bg1"/>
                </a:solidFill>
                <a:latin typeface="黑体" panose="02010609060101010101" pitchFamily="49" charset="-122"/>
                <a:ea typeface="黑体" panose="02010609060101010101" pitchFamily="49" charset="-122"/>
              </a:rPr>
              <a:t>整合</a:t>
            </a:r>
            <a:r>
              <a:rPr lang="zh-CN" altLang="en-US" sz="2000" dirty="0" smtClean="0">
                <a:solidFill>
                  <a:schemeClr val="bg1"/>
                </a:solidFill>
                <a:latin typeface="黑体" panose="02010609060101010101" pitchFamily="49" charset="-122"/>
                <a:ea typeface="黑体" panose="02010609060101010101" pitchFamily="49" charset="-122"/>
              </a:rPr>
              <a:t>口语训练、电子书阅读、视听课程、专业英语及小语种等各类外语学习资源</a:t>
            </a:r>
            <a:r>
              <a:rPr lang="zh-CN" altLang="zh-CN" sz="2000" dirty="0" smtClean="0">
                <a:solidFill>
                  <a:schemeClr val="bg1"/>
                </a:solidFill>
                <a:latin typeface="黑体" panose="02010609060101010101" pitchFamily="49" charset="-122"/>
                <a:ea typeface="黑体" panose="02010609060101010101" pitchFamily="49" charset="-122"/>
              </a:rPr>
              <a:t>，</a:t>
            </a:r>
            <a:r>
              <a:rPr lang="zh-CN" altLang="en-US" sz="2000" dirty="0" smtClean="0">
                <a:solidFill>
                  <a:schemeClr val="bg1"/>
                </a:solidFill>
                <a:latin typeface="黑体" panose="02010609060101010101" pitchFamily="49" charset="-122"/>
                <a:ea typeface="黑体" panose="02010609060101010101" pitchFamily="49" charset="-122"/>
              </a:rPr>
              <a:t>循序提升外语学习者听、说、读、写、译各项能力，</a:t>
            </a:r>
            <a:r>
              <a:rPr lang="zh-CN" altLang="zh-CN" sz="2000" dirty="0" smtClean="0">
                <a:solidFill>
                  <a:schemeClr val="bg1"/>
                </a:solidFill>
                <a:latin typeface="黑体" panose="02010609060101010101" pitchFamily="49" charset="-122"/>
                <a:ea typeface="黑体" panose="02010609060101010101" pitchFamily="49" charset="-122"/>
              </a:rPr>
              <a:t>提供</a:t>
            </a:r>
            <a:r>
              <a:rPr lang="zh-CN" altLang="zh-CN" sz="2000" dirty="0">
                <a:solidFill>
                  <a:schemeClr val="bg1"/>
                </a:solidFill>
                <a:latin typeface="黑体" panose="02010609060101010101" pitchFamily="49" charset="-122"/>
                <a:ea typeface="黑体" panose="02010609060101010101" pitchFamily="49" charset="-122"/>
              </a:rPr>
              <a:t>一站式</a:t>
            </a:r>
            <a:r>
              <a:rPr lang="zh-CN" altLang="zh-CN" sz="2000" dirty="0" smtClean="0">
                <a:solidFill>
                  <a:schemeClr val="bg1"/>
                </a:solidFill>
                <a:latin typeface="黑体" panose="02010609060101010101" pitchFamily="49" charset="-122"/>
                <a:ea typeface="黑体" panose="02010609060101010101" pitchFamily="49" charset="-122"/>
              </a:rPr>
              <a:t>在线</a:t>
            </a:r>
            <a:r>
              <a:rPr lang="zh-CN" altLang="en-US" sz="2000" dirty="0" smtClean="0">
                <a:solidFill>
                  <a:schemeClr val="bg1"/>
                </a:solidFill>
                <a:latin typeface="黑体" panose="02010609060101010101" pitchFamily="49" charset="-122"/>
                <a:ea typeface="黑体" panose="02010609060101010101" pitchFamily="49" charset="-122"/>
              </a:rPr>
              <a:t>外语自主</a:t>
            </a:r>
            <a:r>
              <a:rPr lang="zh-CN" altLang="zh-CN" sz="2000" dirty="0" smtClean="0">
                <a:solidFill>
                  <a:schemeClr val="bg1"/>
                </a:solidFill>
                <a:latin typeface="黑体" panose="02010609060101010101" pitchFamily="49" charset="-122"/>
                <a:ea typeface="黑体" panose="02010609060101010101" pitchFamily="49" charset="-122"/>
              </a:rPr>
              <a:t>学习体验</a:t>
            </a:r>
            <a:r>
              <a:rPr lang="zh-CN" altLang="en-US" sz="2000" dirty="0" smtClean="0">
                <a:solidFill>
                  <a:schemeClr val="bg1"/>
                </a:solidFill>
                <a:latin typeface="黑体" panose="02010609060101010101" pitchFamily="49" charset="-122"/>
                <a:ea typeface="黑体" panose="02010609060101010101" pitchFamily="49" charset="-122"/>
              </a:rPr>
              <a:t>。</a:t>
            </a:r>
            <a:endParaRPr lang="zh-CN" altLang="en-US" sz="2000" b="1" dirty="0">
              <a:solidFill>
                <a:schemeClr val="bg1"/>
              </a:solidFill>
              <a:latin typeface="黑体" panose="02010609060101010101" pitchFamily="49" charset="-122"/>
              <a:ea typeface="黑体" panose="02010609060101010101" pitchFamily="49" charset="-122"/>
            </a:endParaRPr>
          </a:p>
        </p:txBody>
      </p:sp>
      <p:sp>
        <p:nvSpPr>
          <p:cNvPr id="40" name="标题 1">
            <a:extLst>
              <a:ext uri="{FF2B5EF4-FFF2-40B4-BE49-F238E27FC236}">
                <a16:creationId xmlns:a16="http://schemas.microsoft.com/office/drawing/2014/main" xmlns="" id="{A2DCD416-CDF5-49B3-A5F9-4E0141D38700}"/>
              </a:ext>
            </a:extLst>
          </p:cNvPr>
          <p:cNvSpPr txBox="1">
            <a:spLocks/>
          </p:cNvSpPr>
          <p:nvPr/>
        </p:nvSpPr>
        <p:spPr>
          <a:xfrm>
            <a:off x="5611819" y="2749550"/>
            <a:ext cx="4012573" cy="6794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smtClean="0">
                <a:solidFill>
                  <a:srgbClr val="FFC000"/>
                </a:solidFill>
                <a:latin typeface="微软雅黑" panose="020B0503020204020204" pitchFamily="34" charset="-122"/>
                <a:ea typeface="微软雅黑" panose="020B0503020204020204" pitchFamily="34" charset="-122"/>
              </a:rPr>
              <a:t>核心价值</a:t>
            </a:r>
            <a:endParaRPr lang="zh-CN" altLang="en-US" sz="2800" b="1" dirty="0">
              <a:solidFill>
                <a:srgbClr val="FFC000"/>
              </a:solidFill>
              <a:latin typeface="微软雅黑" panose="020B0503020204020204" pitchFamily="34" charset="-122"/>
              <a:ea typeface="微软雅黑" panose="020B0503020204020204" pitchFamily="34" charset="-122"/>
            </a:endParaRPr>
          </a:p>
        </p:txBody>
      </p:sp>
      <p:sp>
        <p:nvSpPr>
          <p:cNvPr id="41" name="矩形 40"/>
          <p:cNvSpPr/>
          <p:nvPr/>
        </p:nvSpPr>
        <p:spPr>
          <a:xfrm>
            <a:off x="5572638" y="3329404"/>
            <a:ext cx="8156210" cy="3123932"/>
          </a:xfrm>
          <a:prstGeom prst="rect">
            <a:avLst/>
          </a:prstGeom>
        </p:spPr>
        <p:txBody>
          <a:bodyPr wrap="square">
            <a:spAutoFit/>
          </a:bodyPr>
          <a:lstStyle/>
          <a:p>
            <a:pPr>
              <a:lnSpc>
                <a:spcPct val="130000"/>
              </a:lnSpc>
              <a:spcBef>
                <a:spcPts val="200"/>
              </a:spcBef>
              <a:spcAft>
                <a:spcPts val="60"/>
              </a:spcAft>
            </a:pPr>
            <a:r>
              <a:rPr lang="zh-CN" altLang="en-US" sz="2000" dirty="0" smtClean="0">
                <a:solidFill>
                  <a:schemeClr val="bg1"/>
                </a:solidFill>
                <a:latin typeface="黑体" panose="02010609060101010101" pitchFamily="49" charset="-122"/>
                <a:ea typeface="黑体" panose="02010609060101010101" pitchFamily="49" charset="-122"/>
              </a:rPr>
              <a:t>智能语音技术，助力口语训练</a:t>
            </a:r>
            <a:endParaRPr lang="en-US" altLang="zh-CN" sz="2000" dirty="0" smtClean="0">
              <a:solidFill>
                <a:schemeClr val="bg1"/>
              </a:solidFill>
              <a:latin typeface="黑体" panose="02010609060101010101" pitchFamily="49" charset="-122"/>
              <a:ea typeface="黑体" panose="02010609060101010101" pitchFamily="49" charset="-122"/>
            </a:endParaRPr>
          </a:p>
          <a:p>
            <a:pPr>
              <a:lnSpc>
                <a:spcPct val="130000"/>
              </a:lnSpc>
              <a:spcBef>
                <a:spcPts val="200"/>
              </a:spcBef>
              <a:spcAft>
                <a:spcPts val="60"/>
              </a:spcAft>
            </a:pPr>
            <a:r>
              <a:rPr lang="zh-CN" altLang="en-US" sz="2000" dirty="0" smtClean="0">
                <a:solidFill>
                  <a:schemeClr val="bg1"/>
                </a:solidFill>
                <a:latin typeface="黑体" panose="02010609060101010101" pitchFamily="49" charset="-122"/>
                <a:ea typeface="黑体" panose="02010609060101010101" pitchFamily="49" charset="-122"/>
              </a:rPr>
              <a:t>学习轨迹</a:t>
            </a:r>
            <a:r>
              <a:rPr lang="zh-CN" altLang="en-US" sz="2000" dirty="0">
                <a:solidFill>
                  <a:schemeClr val="bg1"/>
                </a:solidFill>
                <a:latin typeface="黑体" panose="02010609060101010101" pitchFamily="49" charset="-122"/>
                <a:ea typeface="黑体" panose="02010609060101010101" pitchFamily="49" charset="-122"/>
              </a:rPr>
              <a:t>精准记录</a:t>
            </a:r>
            <a:r>
              <a:rPr lang="zh-CN" altLang="en-US" sz="2000" dirty="0" smtClean="0">
                <a:solidFill>
                  <a:schemeClr val="bg1"/>
                </a:solidFill>
                <a:latin typeface="黑体" panose="02010609060101010101" pitchFamily="49" charset="-122"/>
                <a:ea typeface="黑体" panose="02010609060101010101" pitchFamily="49" charset="-122"/>
              </a:rPr>
              <a:t>，</a:t>
            </a:r>
            <a:r>
              <a:rPr lang="zh-CN" altLang="en-US" sz="2000" dirty="0">
                <a:solidFill>
                  <a:schemeClr val="bg1"/>
                </a:solidFill>
                <a:latin typeface="黑体" panose="02010609060101010101" pitchFamily="49" charset="-122"/>
                <a:ea typeface="黑体" panose="02010609060101010101" pitchFamily="49" charset="-122"/>
              </a:rPr>
              <a:t>实现有效</a:t>
            </a:r>
            <a:r>
              <a:rPr lang="zh-CN" altLang="en-US" sz="2000" dirty="0" smtClean="0">
                <a:solidFill>
                  <a:schemeClr val="bg1"/>
                </a:solidFill>
                <a:latin typeface="黑体" panose="02010609060101010101" pitchFamily="49" charset="-122"/>
                <a:ea typeface="黑体" panose="02010609060101010101" pitchFamily="49" charset="-122"/>
              </a:rPr>
              <a:t>学习</a:t>
            </a:r>
            <a:endParaRPr lang="en-US" altLang="zh-CN" sz="2000" dirty="0" smtClean="0">
              <a:solidFill>
                <a:schemeClr val="bg1"/>
              </a:solidFill>
              <a:latin typeface="黑体" panose="02010609060101010101" pitchFamily="49" charset="-122"/>
              <a:ea typeface="黑体" panose="02010609060101010101" pitchFamily="49" charset="-122"/>
            </a:endParaRPr>
          </a:p>
          <a:p>
            <a:pPr>
              <a:lnSpc>
                <a:spcPct val="130000"/>
              </a:lnSpc>
              <a:spcBef>
                <a:spcPts val="200"/>
              </a:spcBef>
              <a:spcAft>
                <a:spcPts val="60"/>
              </a:spcAft>
            </a:pPr>
            <a:r>
              <a:rPr lang="zh-CN" altLang="en-US" sz="2000" dirty="0" smtClean="0">
                <a:solidFill>
                  <a:schemeClr val="bg1"/>
                </a:solidFill>
                <a:latin typeface="黑体" panose="02010609060101010101" pitchFamily="49" charset="-122"/>
                <a:ea typeface="黑体" panose="02010609060101010101" pitchFamily="49" charset="-122"/>
              </a:rPr>
              <a:t>多终端支持双语阅读，提升用户体验</a:t>
            </a:r>
            <a:endParaRPr lang="en-US" altLang="zh-CN" sz="2000" dirty="0" smtClean="0">
              <a:solidFill>
                <a:schemeClr val="bg1"/>
              </a:solidFill>
              <a:latin typeface="黑体" panose="02010609060101010101" pitchFamily="49" charset="-122"/>
              <a:ea typeface="黑体" panose="02010609060101010101" pitchFamily="49" charset="-122"/>
            </a:endParaRPr>
          </a:p>
          <a:p>
            <a:pPr>
              <a:lnSpc>
                <a:spcPct val="130000"/>
              </a:lnSpc>
              <a:spcBef>
                <a:spcPts val="200"/>
              </a:spcBef>
              <a:spcAft>
                <a:spcPts val="60"/>
              </a:spcAft>
            </a:pPr>
            <a:r>
              <a:rPr lang="zh-CN" altLang="en-US" sz="2000" dirty="0" smtClean="0">
                <a:solidFill>
                  <a:schemeClr val="bg1"/>
                </a:solidFill>
                <a:latin typeface="黑体" panose="02010609060101010101" pitchFamily="49" charset="-122"/>
                <a:ea typeface="黑体" panose="02010609060101010101" pitchFamily="49" charset="-122"/>
              </a:rPr>
              <a:t>海量名师讲座课程，适合学生自主学习</a:t>
            </a:r>
            <a:endParaRPr lang="en-US" altLang="zh-CN" sz="2000" dirty="0" smtClean="0">
              <a:solidFill>
                <a:schemeClr val="bg1"/>
              </a:solidFill>
              <a:latin typeface="黑体" panose="02010609060101010101" pitchFamily="49" charset="-122"/>
              <a:ea typeface="黑体" panose="02010609060101010101" pitchFamily="49" charset="-122"/>
            </a:endParaRPr>
          </a:p>
          <a:p>
            <a:pPr>
              <a:lnSpc>
                <a:spcPct val="130000"/>
              </a:lnSpc>
              <a:spcBef>
                <a:spcPts val="200"/>
              </a:spcBef>
              <a:spcAft>
                <a:spcPts val="60"/>
              </a:spcAft>
            </a:pPr>
            <a:r>
              <a:rPr lang="zh-CN" altLang="zh-CN" sz="2000" dirty="0" smtClean="0">
                <a:solidFill>
                  <a:schemeClr val="bg1"/>
                </a:solidFill>
                <a:latin typeface="黑体" panose="02010609060101010101" pitchFamily="49" charset="-122"/>
                <a:ea typeface="黑体" panose="02010609060101010101" pitchFamily="49" charset="-122"/>
              </a:rPr>
              <a:t>优质</a:t>
            </a:r>
            <a:r>
              <a:rPr lang="zh-CN" altLang="zh-CN" sz="2000" dirty="0">
                <a:solidFill>
                  <a:schemeClr val="bg1"/>
                </a:solidFill>
                <a:latin typeface="黑体" panose="02010609060101010101" pitchFamily="49" charset="-122"/>
                <a:ea typeface="黑体" panose="02010609060101010101" pitchFamily="49" charset="-122"/>
              </a:rPr>
              <a:t>多语种课程资源</a:t>
            </a:r>
            <a:r>
              <a:rPr lang="zh-CN" altLang="zh-CN" sz="2000" dirty="0" smtClean="0">
                <a:solidFill>
                  <a:schemeClr val="bg1"/>
                </a:solidFill>
                <a:latin typeface="黑体" panose="02010609060101010101" pitchFamily="49" charset="-122"/>
                <a:ea typeface="黑体" panose="02010609060101010101" pitchFamily="49" charset="-122"/>
              </a:rPr>
              <a:t>，</a:t>
            </a:r>
            <a:r>
              <a:rPr lang="zh-CN" altLang="en-US" sz="2000" dirty="0" smtClean="0">
                <a:solidFill>
                  <a:schemeClr val="bg1"/>
                </a:solidFill>
                <a:latin typeface="黑体" panose="02010609060101010101" pitchFamily="49" charset="-122"/>
                <a:ea typeface="黑体" panose="02010609060101010101" pitchFamily="49" charset="-122"/>
              </a:rPr>
              <a:t>满足</a:t>
            </a:r>
            <a:r>
              <a:rPr lang="zh-CN" altLang="zh-CN" sz="2000" dirty="0" smtClean="0">
                <a:solidFill>
                  <a:schemeClr val="bg1"/>
                </a:solidFill>
                <a:latin typeface="黑体" panose="02010609060101010101" pitchFamily="49" charset="-122"/>
                <a:ea typeface="黑体" panose="02010609060101010101" pitchFamily="49" charset="-122"/>
              </a:rPr>
              <a:t>跨</a:t>
            </a:r>
            <a:r>
              <a:rPr lang="zh-CN" altLang="zh-CN" sz="2000" dirty="0">
                <a:solidFill>
                  <a:schemeClr val="bg1"/>
                </a:solidFill>
                <a:latin typeface="黑体" panose="02010609060101010101" pitchFamily="49" charset="-122"/>
                <a:ea typeface="黑体" panose="02010609060101010101" pitchFamily="49" charset="-122"/>
              </a:rPr>
              <a:t>文化交际</a:t>
            </a:r>
            <a:r>
              <a:rPr lang="zh-CN" altLang="zh-CN" sz="2000" dirty="0" smtClean="0">
                <a:solidFill>
                  <a:schemeClr val="bg1"/>
                </a:solidFill>
                <a:latin typeface="黑体" panose="02010609060101010101" pitchFamily="49" charset="-122"/>
                <a:ea typeface="黑体" panose="02010609060101010101" pitchFamily="49" charset="-122"/>
              </a:rPr>
              <a:t>训练</a:t>
            </a:r>
            <a:endParaRPr lang="en-US" altLang="zh-CN" sz="2000" dirty="0" smtClean="0">
              <a:solidFill>
                <a:schemeClr val="bg1"/>
              </a:solidFill>
              <a:latin typeface="黑体" panose="02010609060101010101" pitchFamily="49" charset="-122"/>
              <a:ea typeface="黑体" panose="02010609060101010101" pitchFamily="49" charset="-122"/>
            </a:endParaRPr>
          </a:p>
          <a:p>
            <a:pPr>
              <a:lnSpc>
                <a:spcPct val="130000"/>
              </a:lnSpc>
              <a:spcBef>
                <a:spcPts val="200"/>
              </a:spcBef>
              <a:spcAft>
                <a:spcPts val="60"/>
              </a:spcAft>
            </a:pPr>
            <a:r>
              <a:rPr lang="zh-CN" altLang="zh-CN" sz="2000" dirty="0" smtClean="0">
                <a:solidFill>
                  <a:schemeClr val="bg1"/>
                </a:solidFill>
                <a:latin typeface="黑体" panose="02010609060101010101" pitchFamily="49" charset="-122"/>
                <a:ea typeface="黑体" panose="02010609060101010101" pitchFamily="49" charset="-122"/>
              </a:rPr>
              <a:t>国内外</a:t>
            </a:r>
            <a:r>
              <a:rPr lang="zh-CN" altLang="zh-CN" sz="2000" dirty="0">
                <a:solidFill>
                  <a:schemeClr val="bg1"/>
                </a:solidFill>
                <a:latin typeface="黑体" panose="02010609060101010101" pitchFamily="49" charset="-122"/>
                <a:ea typeface="黑体" panose="02010609060101010101" pitchFamily="49" charset="-122"/>
              </a:rPr>
              <a:t>主流外语</a:t>
            </a:r>
            <a:r>
              <a:rPr lang="zh-CN" altLang="zh-CN" sz="2000" dirty="0" smtClean="0">
                <a:solidFill>
                  <a:schemeClr val="bg1"/>
                </a:solidFill>
                <a:latin typeface="黑体" panose="02010609060101010101" pitchFamily="49" charset="-122"/>
                <a:ea typeface="黑体" panose="02010609060101010101" pitchFamily="49" charset="-122"/>
              </a:rPr>
              <a:t>考试资源，</a:t>
            </a:r>
            <a:r>
              <a:rPr lang="zh-CN" altLang="en-US" sz="2000" dirty="0" smtClean="0">
                <a:solidFill>
                  <a:schemeClr val="bg1"/>
                </a:solidFill>
                <a:latin typeface="黑体" panose="02010609060101010101" pitchFamily="49" charset="-122"/>
                <a:ea typeface="黑体" panose="02010609060101010101" pitchFamily="49" charset="-122"/>
              </a:rPr>
              <a:t>辅助</a:t>
            </a:r>
            <a:r>
              <a:rPr lang="zh-CN" altLang="zh-CN" sz="2000" dirty="0" smtClean="0">
                <a:solidFill>
                  <a:schemeClr val="bg1"/>
                </a:solidFill>
                <a:latin typeface="黑体" panose="02010609060101010101" pitchFamily="49" charset="-122"/>
                <a:ea typeface="黑体" panose="02010609060101010101" pitchFamily="49" charset="-122"/>
              </a:rPr>
              <a:t>个性化</a:t>
            </a:r>
            <a:r>
              <a:rPr lang="zh-CN" altLang="zh-CN" sz="2000" dirty="0">
                <a:solidFill>
                  <a:schemeClr val="bg1"/>
                </a:solidFill>
                <a:latin typeface="黑体" panose="02010609060101010101" pitchFamily="49" charset="-122"/>
                <a:ea typeface="黑体" panose="02010609060101010101" pitchFamily="49" charset="-122"/>
              </a:rPr>
              <a:t>学习诊断</a:t>
            </a:r>
            <a:endParaRPr lang="en-US" altLang="zh-CN" sz="2000" dirty="0" smtClean="0">
              <a:solidFill>
                <a:schemeClr val="bg1"/>
              </a:solidFill>
              <a:latin typeface="黑体" panose="02010609060101010101" pitchFamily="49" charset="-122"/>
              <a:ea typeface="黑体" panose="02010609060101010101" pitchFamily="49" charset="-122"/>
            </a:endParaRPr>
          </a:p>
          <a:p>
            <a:pPr>
              <a:lnSpc>
                <a:spcPct val="130000"/>
              </a:lnSpc>
              <a:spcBef>
                <a:spcPts val="200"/>
              </a:spcBef>
              <a:spcAft>
                <a:spcPts val="60"/>
              </a:spcAft>
            </a:pPr>
            <a:endParaRPr lang="zh-CN" altLang="en-US" sz="2000" dirty="0">
              <a:solidFill>
                <a:schemeClr val="bg1"/>
              </a:solidFill>
              <a:latin typeface="黑体" panose="02010609060101010101" pitchFamily="49" charset="-122"/>
              <a:ea typeface="黑体" panose="02010609060101010101" pitchFamily="49" charset="-122"/>
            </a:endParaRPr>
          </a:p>
        </p:txBody>
      </p:sp>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568" y="3204048"/>
            <a:ext cx="1809128" cy="1809128"/>
          </a:xfrm>
          <a:prstGeom prst="rect">
            <a:avLst/>
          </a:prstGeom>
        </p:spPr>
      </p:pic>
      <p:sp>
        <p:nvSpPr>
          <p:cNvPr id="43" name="3 CuadroTexto"/>
          <p:cNvSpPr txBox="1"/>
          <p:nvPr/>
        </p:nvSpPr>
        <p:spPr>
          <a:xfrm>
            <a:off x="1024215" y="5035242"/>
            <a:ext cx="5324097" cy="553998"/>
          </a:xfrm>
          <a:prstGeom prst="rect">
            <a:avLst/>
          </a:prstGeom>
          <a:noFill/>
        </p:spPr>
        <p:txBody>
          <a:bodyPr wrap="square" lIns="0" tIns="0" rIns="0" bIns="0" numCol="1" spcCol="720000">
            <a:spAutoFit/>
          </a:bodyPr>
          <a:lstStyle/>
          <a:p>
            <a:pPr>
              <a:lnSpc>
                <a:spcPct val="150000"/>
              </a:lnSpc>
              <a:spcAft>
                <a:spcPts val="208"/>
              </a:spcAft>
              <a:defRPr/>
            </a:pPr>
            <a:r>
              <a:rPr lang="en-US" altLang="zh-CN" sz="2400" b="1" dirty="0">
                <a:solidFill>
                  <a:schemeClr val="bg1"/>
                </a:solidFill>
                <a:latin typeface="微软雅黑" pitchFamily="34" charset="-122"/>
                <a:ea typeface="微软雅黑" pitchFamily="34" charset="-122"/>
              </a:rPr>
              <a:t>http://</a:t>
            </a:r>
            <a:r>
              <a:rPr lang="en-US" altLang="zh-CN" sz="2400" b="1" dirty="0" smtClean="0">
                <a:solidFill>
                  <a:schemeClr val="bg1"/>
                </a:solidFill>
                <a:latin typeface="微软雅黑" pitchFamily="34" charset="-122"/>
                <a:ea typeface="微软雅黑" pitchFamily="34" charset="-122"/>
              </a:rPr>
              <a:t>lib.fifedu.com</a:t>
            </a:r>
            <a:endParaRPr lang="es-ES" altLang="en-US" sz="2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325065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859"/>
          <a:stretch/>
        </p:blipFill>
        <p:spPr>
          <a:xfrm>
            <a:off x="0" y="2988234"/>
            <a:ext cx="12173007" cy="3893472"/>
          </a:xfrm>
          <a:custGeom>
            <a:avLst/>
            <a:gdLst>
              <a:gd name="connsiteX0" fmla="*/ 0 w 12229983"/>
              <a:gd name="connsiteY0" fmla="*/ 0 h 4079788"/>
              <a:gd name="connsiteX1" fmla="*/ 18991 w 12229983"/>
              <a:gd name="connsiteY1" fmla="*/ 0 h 4079788"/>
              <a:gd name="connsiteX2" fmla="*/ 18991 w 12229983"/>
              <a:gd name="connsiteY2" fmla="*/ 1630433 h 4079788"/>
              <a:gd name="connsiteX3" fmla="*/ 12229983 w 12229983"/>
              <a:gd name="connsiteY3" fmla="*/ 1630433 h 4079788"/>
              <a:gd name="connsiteX4" fmla="*/ 12229983 w 12229983"/>
              <a:gd name="connsiteY4" fmla="*/ 4079788 h 4079788"/>
              <a:gd name="connsiteX5" fmla="*/ 0 w 12229983"/>
              <a:gd name="connsiteY5" fmla="*/ 4079788 h 40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29983" h="4079788">
                <a:moveTo>
                  <a:pt x="0" y="0"/>
                </a:moveTo>
                <a:lnTo>
                  <a:pt x="18991" y="0"/>
                </a:lnTo>
                <a:lnTo>
                  <a:pt x="18991" y="1630433"/>
                </a:lnTo>
                <a:lnTo>
                  <a:pt x="12229983" y="1630433"/>
                </a:lnTo>
                <a:lnTo>
                  <a:pt x="12229983" y="4079788"/>
                </a:lnTo>
                <a:lnTo>
                  <a:pt x="0" y="4079788"/>
                </a:lnTo>
                <a:close/>
              </a:path>
            </a:pathLst>
          </a:custGeom>
        </p:spPr>
      </p:pic>
      <p:grpSp>
        <p:nvGrpSpPr>
          <p:cNvPr id="2" name="组合 1"/>
          <p:cNvGrpSpPr/>
          <p:nvPr/>
        </p:nvGrpSpPr>
        <p:grpSpPr>
          <a:xfrm>
            <a:off x="-96688" y="696096"/>
            <a:ext cx="12201944" cy="4173064"/>
            <a:chOff x="30471" y="1776216"/>
            <a:chExt cx="12201944" cy="4173064"/>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1" y="1776216"/>
              <a:ext cx="12201944" cy="4173064"/>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244" y="3789040"/>
              <a:ext cx="1494284" cy="1494284"/>
            </a:xfrm>
            <a:prstGeom prst="rect">
              <a:avLst/>
            </a:prstGeom>
          </p:spPr>
        </p:pic>
      </p:grpSp>
      <p:pic>
        <p:nvPicPr>
          <p:cNvPr id="6" name="图片 5"/>
          <p:cNvPicPr>
            <a:picLocks noChangeAspect="1"/>
          </p:cNvPicPr>
          <p:nvPr/>
        </p:nvPicPr>
        <p:blipFill>
          <a:blip r:embed="rId5"/>
          <a:stretch>
            <a:fillRect/>
          </a:stretch>
        </p:blipFill>
        <p:spPr>
          <a:xfrm>
            <a:off x="1960981" y="409053"/>
            <a:ext cx="806395" cy="91112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732" y="265542"/>
            <a:ext cx="1237937" cy="1237937"/>
          </a:xfrm>
          <a:prstGeom prst="rect">
            <a:avLst/>
          </a:prstGeom>
        </p:spPr>
      </p:pic>
      <p:cxnSp>
        <p:nvCxnSpPr>
          <p:cNvPr id="8" name="直线连接符 26"/>
          <p:cNvCxnSpPr/>
          <p:nvPr/>
        </p:nvCxnSpPr>
        <p:spPr>
          <a:xfrm>
            <a:off x="1657951" y="551690"/>
            <a:ext cx="0" cy="6656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55722" y="6237312"/>
            <a:ext cx="76328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b="1" dirty="0">
                <a:solidFill>
                  <a:schemeClr val="bg1"/>
                </a:solidFill>
                <a:latin typeface="微软雅黑" pitchFamily="34" charset="-122"/>
                <a:ea typeface="微软雅黑" pitchFamily="34" charset="-122"/>
              </a:rPr>
              <a:t>FIF</a:t>
            </a:r>
            <a:r>
              <a:rPr lang="zh-CN" altLang="en-US" sz="3200" b="1" dirty="0">
                <a:solidFill>
                  <a:schemeClr val="bg1"/>
                </a:solidFill>
                <a:latin typeface="微软雅黑" pitchFamily="34" charset="-122"/>
                <a:ea typeface="微软雅黑" pitchFamily="34" charset="-122"/>
              </a:rPr>
              <a:t>外语学习资源库系统操作流程</a:t>
            </a:r>
          </a:p>
        </p:txBody>
      </p:sp>
      <p:sp>
        <p:nvSpPr>
          <p:cNvPr id="33" name="矩形 9"/>
          <p:cNvSpPr>
            <a:spLocks noChangeArrowheads="1"/>
          </p:cNvSpPr>
          <p:nvPr/>
        </p:nvSpPr>
        <p:spPr bwMode="auto">
          <a:xfrm flipH="1">
            <a:off x="6312024" y="6300608"/>
            <a:ext cx="144016"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18" name="下箭头 4"/>
          <p:cNvSpPr>
            <a:spLocks noChangeArrowheads="1"/>
          </p:cNvSpPr>
          <p:nvPr/>
        </p:nvSpPr>
        <p:spPr bwMode="auto">
          <a:xfrm>
            <a:off x="5685358" y="2336304"/>
            <a:ext cx="438150" cy="516632"/>
          </a:xfrm>
          <a:prstGeom prst="downArrow">
            <a:avLst>
              <a:gd name="adj1" fmla="val 50000"/>
              <a:gd name="adj2" fmla="val 25000"/>
            </a:avLst>
          </a:prstGeom>
          <a:gradFill rotWithShape="0">
            <a:gsLst>
              <a:gs pos="0">
                <a:srgbClr val="BBD5F0"/>
              </a:gs>
              <a:gs pos="100000">
                <a:srgbClr val="9CBEE0"/>
              </a:gs>
            </a:gsLst>
            <a:lin ang="5400000"/>
          </a:gradFill>
          <a:ln w="15875">
            <a:solidFill>
              <a:srgbClr val="739CC3"/>
            </a:solidFill>
            <a:miter lim="800000"/>
            <a:headEnd/>
            <a:tailEnd/>
          </a:ln>
        </p:spPr>
        <p:txBody>
          <a:bodyPr vert="eaVert" wrap="square" lIns="91440" tIns="45720" rIns="91440" bIns="45720" numCol="1" anchor="t" anchorCtr="0" compatLnSpc="1">
            <a:prstTxWarp prst="textNoShape">
              <a:avLst/>
            </a:prstTxWarp>
          </a:bodyPr>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19" name="圆角矩形 1"/>
          <p:cNvSpPr>
            <a:spLocks noChangeArrowheads="1"/>
          </p:cNvSpPr>
          <p:nvPr/>
        </p:nvSpPr>
        <p:spPr bwMode="auto">
          <a:xfrm>
            <a:off x="3419202" y="353589"/>
            <a:ext cx="4837038" cy="535263"/>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FIF</a:t>
            </a:r>
            <a:r>
              <a:rPr kumimoji="0" lang="zh-CN" altLang="en-US" sz="2400" b="1"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外语学习资源库</a:t>
            </a:r>
            <a:endParaRPr kumimoji="0" lang="zh-CN" altLang="en-US" sz="2400"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20" name="AutoShape 39"/>
          <p:cNvSpPr>
            <a:spLocks noChangeArrowheads="1"/>
          </p:cNvSpPr>
          <p:nvPr/>
        </p:nvSpPr>
        <p:spPr bwMode="auto">
          <a:xfrm>
            <a:off x="5674245" y="1054572"/>
            <a:ext cx="438150" cy="430212"/>
          </a:xfrm>
          <a:prstGeom prst="downArrow">
            <a:avLst>
              <a:gd name="adj1" fmla="val 50000"/>
              <a:gd name="adj2" fmla="val 25000"/>
            </a:avLst>
          </a:prstGeom>
          <a:gradFill rotWithShape="0">
            <a:gsLst>
              <a:gs pos="0">
                <a:srgbClr val="BBD5F0"/>
              </a:gs>
              <a:gs pos="100000">
                <a:srgbClr val="9CBEE0"/>
              </a:gs>
            </a:gsLst>
            <a:lin ang="5400000"/>
          </a:gradFill>
          <a:ln w="15875">
            <a:solidFill>
              <a:srgbClr val="739CC3"/>
            </a:solidFill>
            <a:miter lim="800000"/>
            <a:headEnd/>
            <a:tailEnd/>
          </a:ln>
        </p:spPr>
        <p:txBody>
          <a:bodyPr vert="eaVert" wrap="square" lIns="91440" tIns="45720" rIns="91440" bIns="45720" numCol="1" anchor="t" anchorCtr="0" compatLnSpc="1">
            <a:prstTxWarp prst="textNoShape">
              <a:avLst/>
            </a:prstTxWarp>
          </a:bodyPr>
          <a:lstStyle/>
          <a:p>
            <a:endParaRPr lang="zh-CN" altLang="en-US">
              <a:solidFill>
                <a:schemeClr val="bg1"/>
              </a:solidFill>
              <a:latin typeface="微软雅黑 Light" panose="020B0502040204020203" pitchFamily="34" charset="-122"/>
              <a:ea typeface="微软雅黑 Light" panose="020B0502040204020203" pitchFamily="34" charset="-122"/>
            </a:endParaRPr>
          </a:p>
        </p:txBody>
      </p:sp>
      <p:sp>
        <p:nvSpPr>
          <p:cNvPr id="21" name="AutoShape 38"/>
          <p:cNvSpPr>
            <a:spLocks noChangeArrowheads="1"/>
          </p:cNvSpPr>
          <p:nvPr/>
        </p:nvSpPr>
        <p:spPr bwMode="auto">
          <a:xfrm>
            <a:off x="6148487" y="1645940"/>
            <a:ext cx="2755825" cy="486916"/>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2000"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注册、登录</a:t>
            </a:r>
            <a:endParaRPr kumimoji="0" lang="zh-CN" altLang="zh-CN" sz="2000"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22" name="AutoShape 34"/>
          <p:cNvSpPr>
            <a:spLocks noChangeArrowheads="1"/>
          </p:cNvSpPr>
          <p:nvPr/>
        </p:nvSpPr>
        <p:spPr bwMode="auto">
          <a:xfrm>
            <a:off x="3071664" y="3022426"/>
            <a:ext cx="465137" cy="2350790"/>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altLang="zh-CN" dirty="0">
              <a:solidFill>
                <a:schemeClr val="bg1"/>
              </a:solidFill>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FIF</a:t>
            </a:r>
            <a:r>
              <a:rPr kumimoji="0" lang="zh-CN" altLang="en-US"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首页</a:t>
            </a:r>
            <a:endParaRPr kumimoji="0" lang="zh-CN" altLang="en-US"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23" name="AutoShape 28"/>
          <p:cNvSpPr>
            <a:spLocks noChangeArrowheads="1"/>
          </p:cNvSpPr>
          <p:nvPr/>
        </p:nvSpPr>
        <p:spPr bwMode="auto">
          <a:xfrm>
            <a:off x="3791744" y="3022426"/>
            <a:ext cx="465137" cy="2350790"/>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口语训练营</a:t>
            </a:r>
            <a:endPar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24" name="AutoShape 33"/>
          <p:cNvSpPr>
            <a:spLocks noChangeArrowheads="1"/>
          </p:cNvSpPr>
          <p:nvPr/>
        </p:nvSpPr>
        <p:spPr bwMode="auto">
          <a:xfrm>
            <a:off x="4511824" y="3022426"/>
            <a:ext cx="465137" cy="2350790"/>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阅享电子书</a:t>
            </a:r>
            <a:endPar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25" name="AutoShape 29"/>
          <p:cNvSpPr>
            <a:spLocks noChangeArrowheads="1"/>
          </p:cNvSpPr>
          <p:nvPr/>
        </p:nvSpPr>
        <p:spPr bwMode="auto">
          <a:xfrm>
            <a:off x="5303912" y="3022426"/>
            <a:ext cx="465138" cy="2350790"/>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视听练兵场</a:t>
            </a:r>
            <a:endPar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26" name="AutoShape 32"/>
          <p:cNvSpPr>
            <a:spLocks noChangeArrowheads="1"/>
          </p:cNvSpPr>
          <p:nvPr/>
        </p:nvSpPr>
        <p:spPr bwMode="auto">
          <a:xfrm>
            <a:off x="6062911" y="3022426"/>
            <a:ext cx="465137" cy="2350790"/>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在线课程库</a:t>
            </a:r>
            <a:endPar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27" name="AutoShape 30"/>
          <p:cNvSpPr>
            <a:spLocks noChangeArrowheads="1"/>
          </p:cNvSpPr>
          <p:nvPr/>
        </p:nvSpPr>
        <p:spPr bwMode="auto">
          <a:xfrm>
            <a:off x="6782991" y="3022426"/>
            <a:ext cx="465137" cy="2350790"/>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玩转多语种</a:t>
            </a:r>
            <a:endPar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29" name="AutoShape 35"/>
          <p:cNvSpPr>
            <a:spLocks noChangeArrowheads="1"/>
          </p:cNvSpPr>
          <p:nvPr/>
        </p:nvSpPr>
        <p:spPr bwMode="auto">
          <a:xfrm>
            <a:off x="7647086" y="2997026"/>
            <a:ext cx="465138" cy="2350790"/>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考试竞技场</a:t>
            </a:r>
            <a:endPar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32" name="AutoShape 36"/>
          <p:cNvSpPr>
            <a:spLocks noChangeArrowheads="1"/>
          </p:cNvSpPr>
          <p:nvPr/>
        </p:nvSpPr>
        <p:spPr bwMode="auto">
          <a:xfrm>
            <a:off x="8511182" y="2997026"/>
            <a:ext cx="465138" cy="2350790"/>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Times New Roman" pitchFamily="18" charset="0"/>
              </a:rPr>
              <a:t>学习资讯</a:t>
            </a:r>
            <a:endParaRPr kumimoji="0" lang="zh-CN" alt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
        <p:nvSpPr>
          <p:cNvPr id="36" name="Rectangle 4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7" name="Rectangle 44"/>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100" b="0" i="0" u="none" strike="noStrike" cap="none" normalizeH="0" baseline="0" smtClean="0">
                <a:ln>
                  <a:noFill/>
                </a:ln>
                <a:solidFill>
                  <a:schemeClr val="tx1"/>
                </a:solidFill>
                <a:effectLst/>
                <a:latin typeface="Arial" pitchFamily="34" charset="0"/>
                <a:ea typeface="宋体" pitchFamily="2" charset="-122"/>
                <a:cs typeface="宋体" pitchFamily="2" charset="-122"/>
              </a:rPr>
              <a:t/>
            </a:r>
            <a:br>
              <a:rPr kumimoji="0" lang="zh-CN" altLang="zh-CN" sz="1100" b="0" i="0" u="none" strike="noStrike" cap="none" normalizeH="0" baseline="0" smtClean="0">
                <a:ln>
                  <a:noFill/>
                </a:ln>
                <a:solidFill>
                  <a:schemeClr val="tx1"/>
                </a:solidFill>
                <a:effectLst/>
                <a:latin typeface="Arial" pitchFamily="34" charset="0"/>
                <a:ea typeface="宋体" pitchFamily="2" charset="-122"/>
                <a:cs typeface="宋体" pitchFamily="2" charset="-122"/>
              </a:rPr>
            </a:b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8" name="Rectangle 54"/>
          <p:cNvSpPr>
            <a:spLocks noChangeArrowheads="1"/>
          </p:cNvSpPr>
          <p:nvPr/>
        </p:nvSpPr>
        <p:spPr bwMode="auto">
          <a:xfrm>
            <a:off x="0" y="914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4" name="AutoShape 38"/>
          <p:cNvSpPr>
            <a:spLocks noChangeArrowheads="1"/>
          </p:cNvSpPr>
          <p:nvPr/>
        </p:nvSpPr>
        <p:spPr bwMode="auto">
          <a:xfrm>
            <a:off x="2711624" y="1652266"/>
            <a:ext cx="2899463" cy="486916"/>
          </a:xfrm>
          <a:prstGeom prst="roundRect">
            <a:avLst>
              <a:gd name="adj" fmla="val 16667"/>
            </a:avLst>
          </a:prstGeom>
          <a:noFill/>
          <a:ln w="15875">
            <a:solidFill>
              <a:srgbClr val="739CC3"/>
            </a:solidFill>
            <a:round/>
            <a:headEnd/>
            <a:tailEnd/>
          </a:ln>
          <a:extLst>
            <a:ext uri="{909E8E84-426E-40DD-AFC4-6F175D3DCCD1}">
              <a14:hiddenFill xmlns:a14="http://schemas.microsoft.com/office/drawing/2010/main">
                <a:solidFill>
                  <a:srgbClr val="9CBEE0"/>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CN" altLang="en-US" sz="2000" dirty="0" smtClean="0">
                <a:solidFill>
                  <a:schemeClr val="bg1"/>
                </a:solidFill>
                <a:latin typeface="微软雅黑 Light" panose="020B0502040204020203" pitchFamily="34" charset="-122"/>
                <a:ea typeface="微软雅黑 Light" panose="020B0502040204020203" pitchFamily="34" charset="-122"/>
                <a:cs typeface="Times New Roman" pitchFamily="18" charset="0"/>
              </a:rPr>
              <a:t>校园</a:t>
            </a:r>
            <a:r>
              <a:rPr lang="en-US" altLang="zh-CN" sz="2000" dirty="0" smtClean="0">
                <a:solidFill>
                  <a:schemeClr val="bg1"/>
                </a:solidFill>
                <a:latin typeface="微软雅黑 Light" panose="020B0502040204020203" pitchFamily="34" charset="-122"/>
                <a:ea typeface="微软雅黑 Light" panose="020B0502040204020203" pitchFamily="34" charset="-122"/>
                <a:cs typeface="Times New Roman" pitchFamily="18" charset="0"/>
              </a:rPr>
              <a:t>IP</a:t>
            </a:r>
            <a:r>
              <a:rPr lang="zh-CN" altLang="en-US" sz="2000" dirty="0" smtClean="0">
                <a:solidFill>
                  <a:schemeClr val="bg1"/>
                </a:solidFill>
                <a:latin typeface="微软雅黑 Light" panose="020B0502040204020203" pitchFamily="34" charset="-122"/>
                <a:ea typeface="微软雅黑 Light" panose="020B0502040204020203" pitchFamily="34" charset="-122"/>
                <a:cs typeface="Times New Roman" pitchFamily="18" charset="0"/>
              </a:rPr>
              <a:t>段内直接访问</a:t>
            </a:r>
            <a:endParaRPr kumimoji="0" lang="zh-CN" altLang="zh-CN" sz="2000"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itchFamily="2" charset="-122"/>
            </a:endParaRPr>
          </a:p>
        </p:txBody>
      </p:sp>
    </p:spTree>
    <p:extLst>
      <p:ext uri="{BB962C8B-B14F-4D97-AF65-F5344CB8AC3E}">
        <p14:creationId xmlns:p14="http://schemas.microsoft.com/office/powerpoint/2010/main" val="1513923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90156"/>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smtClean="0">
                <a:solidFill>
                  <a:schemeClr val="bg1"/>
                </a:solidFill>
                <a:latin typeface="微软雅黑" pitchFamily="34" charset="-122"/>
                <a:ea typeface="微软雅黑" pitchFamily="34" charset="-122"/>
              </a:rPr>
              <a:t>登录</a:t>
            </a:r>
            <a:r>
              <a:rPr lang="zh-CN" altLang="en-US" sz="2800" b="1" dirty="0">
                <a:solidFill>
                  <a:schemeClr val="bg1"/>
                </a:solidFill>
                <a:latin typeface="微软雅黑" pitchFamily="34" charset="-122"/>
                <a:ea typeface="微软雅黑" pitchFamily="34" charset="-122"/>
              </a:rPr>
              <a:t>、注册</a:t>
            </a:r>
          </a:p>
        </p:txBody>
      </p:sp>
      <p:sp>
        <p:nvSpPr>
          <p:cNvPr id="90" name="3 CuadroTexto"/>
          <p:cNvSpPr txBox="1"/>
          <p:nvPr/>
        </p:nvSpPr>
        <p:spPr>
          <a:xfrm>
            <a:off x="87461" y="141747"/>
            <a:ext cx="8034510" cy="458202"/>
          </a:xfrm>
          <a:prstGeom prst="rect">
            <a:avLst/>
          </a:prstGeom>
          <a:noFill/>
        </p:spPr>
        <p:txBody>
          <a:bodyPr wrap="square" lIns="0" tIns="0" rIns="0" bIns="0" numCol="1" spcCol="720000">
            <a:spAutoFit/>
          </a:bodyPr>
          <a:lstStyle/>
          <a:p>
            <a:pPr algn="just">
              <a:lnSpc>
                <a:spcPct val="150000"/>
              </a:lnSpc>
              <a:spcAft>
                <a:spcPts val="208"/>
              </a:spcAft>
              <a:defRPr/>
            </a:pPr>
            <a:r>
              <a:rPr lang="zh-CN" altLang="en-US" sz="2250" b="1" dirty="0">
                <a:solidFill>
                  <a:srgbClr val="F79646">
                    <a:lumMod val="75000"/>
                  </a:srgbClr>
                </a:solidFill>
                <a:latin typeface="微软雅黑" pitchFamily="34" charset="-122"/>
                <a:ea typeface="微软雅黑" pitchFamily="34" charset="-122"/>
              </a:rPr>
              <a:t>登录</a:t>
            </a:r>
            <a:endParaRPr lang="es-ES" altLang="en-US" sz="1833" b="1" dirty="0">
              <a:solidFill>
                <a:schemeClr val="bg1"/>
              </a:solidFill>
              <a:latin typeface="微软雅黑" pitchFamily="34" charset="-122"/>
              <a:ea typeface="微软雅黑" pitchFamily="34" charset="-122"/>
            </a:endParaRPr>
          </a:p>
        </p:txBody>
      </p:sp>
      <p:sp>
        <p:nvSpPr>
          <p:cNvPr id="91" name="TextBox 1"/>
          <p:cNvSpPr txBox="1"/>
          <p:nvPr/>
        </p:nvSpPr>
        <p:spPr>
          <a:xfrm>
            <a:off x="263352" y="980728"/>
            <a:ext cx="11161240" cy="1200329"/>
          </a:xfrm>
          <a:prstGeom prst="rect">
            <a:avLst/>
          </a:prstGeom>
          <a:noFill/>
        </p:spPr>
        <p:txBody>
          <a:bodyPr wrap="square" rtlCol="0">
            <a:spAutoFit/>
          </a:bodyPr>
          <a:lstStyle/>
          <a:p>
            <a:r>
              <a:rPr lang="zh-CN" altLang="zh-CN" sz="2400" dirty="0">
                <a:solidFill>
                  <a:schemeClr val="bg1"/>
                </a:solidFill>
                <a:latin typeface="微软雅黑 Light" panose="020B0502040204020203" pitchFamily="34" charset="-122"/>
                <a:ea typeface="微软雅黑 Light" panose="020B0502040204020203" pitchFamily="34" charset="-122"/>
              </a:rPr>
              <a:t>登录网址：</a:t>
            </a:r>
            <a:r>
              <a:rPr lang="en-US" altLang="zh-CN" sz="2400" b="1" u="sng" dirty="0">
                <a:solidFill>
                  <a:srgbClr val="C00000"/>
                </a:solidFill>
                <a:latin typeface="微软雅黑 Light" panose="020B0502040204020203" pitchFamily="34" charset="-122"/>
                <a:ea typeface="微软雅黑 Light" panose="020B0502040204020203" pitchFamily="34" charset="-122"/>
                <a:hlinkClick r:id="rId3"/>
              </a:rPr>
              <a:t>http://lib.fifedu.com</a:t>
            </a:r>
            <a:r>
              <a:rPr lang="zh-CN" altLang="zh-CN" sz="2400" dirty="0">
                <a:solidFill>
                  <a:schemeClr val="bg1"/>
                </a:solidFill>
                <a:latin typeface="微软雅黑 Light" panose="020B0502040204020203" pitchFamily="34" charset="-122"/>
                <a:ea typeface="微软雅黑 Light" panose="020B0502040204020203" pitchFamily="34" charset="-122"/>
              </a:rPr>
              <a:t>，系统默认打开登录对话框，首次使用，需注册；如果用户已经注册过信息，则可以直接登录系统</a:t>
            </a:r>
            <a:r>
              <a:rPr lang="zh-CN" altLang="zh-CN" sz="2400" dirty="0" smtClean="0">
                <a:solidFill>
                  <a:schemeClr val="bg1"/>
                </a:solidFill>
                <a:latin typeface="微软雅黑 Light" panose="020B0502040204020203" pitchFamily="34" charset="-122"/>
                <a:ea typeface="微软雅黑 Light" panose="020B0502040204020203" pitchFamily="34" charset="-122"/>
              </a:rPr>
              <a:t>。如下</a:t>
            </a:r>
            <a:r>
              <a:rPr lang="zh-CN" altLang="zh-CN" sz="2400" dirty="0">
                <a:solidFill>
                  <a:schemeClr val="bg1"/>
                </a:solidFill>
                <a:latin typeface="微软雅黑 Light" panose="020B0502040204020203" pitchFamily="34" charset="-122"/>
                <a:ea typeface="微软雅黑 Light" panose="020B0502040204020203" pitchFamily="34" charset="-122"/>
              </a:rPr>
              <a:t>图所示，登录系统用户名为“邮箱”或“学号”，输入密码后，可以选择是否自动登录，点击“登录”按钮登录系统</a:t>
            </a:r>
            <a:r>
              <a:rPr lang="zh-CN" altLang="zh-CN" sz="2400" dirty="0" smtClean="0">
                <a:solidFill>
                  <a:schemeClr val="bg1"/>
                </a:solidFill>
                <a:latin typeface="微软雅黑 Light" panose="020B0502040204020203" pitchFamily="34" charset="-122"/>
                <a:ea typeface="微软雅黑 Light" panose="020B0502040204020203" pitchFamily="34" charset="-122"/>
              </a:rPr>
              <a:t>！</a:t>
            </a:r>
            <a:endParaRPr lang="zh-Hans" altLang="en-US" sz="2250" dirty="0">
              <a:solidFill>
                <a:schemeClr val="bg1"/>
              </a:solidFill>
              <a:latin typeface="微软雅黑 Light" panose="020B0502040204020203" pitchFamily="34" charset="-122"/>
              <a:ea typeface="微软雅黑 Light" panose="020B0502040204020203" pitchFamily="34" charset="-122"/>
            </a:endParaRPr>
          </a:p>
        </p:txBody>
      </p:sp>
      <p:sp>
        <p:nvSpPr>
          <p:cNvPr id="92" name="矩形 91"/>
          <p:cNvSpPr/>
          <p:nvPr/>
        </p:nvSpPr>
        <p:spPr>
          <a:xfrm>
            <a:off x="0" y="692696"/>
            <a:ext cx="12248554" cy="165523"/>
          </a:xfrm>
          <a:prstGeom prst="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3" name="矩形 9"/>
          <p:cNvSpPr>
            <a:spLocks noChangeArrowheads="1"/>
          </p:cNvSpPr>
          <p:nvPr/>
        </p:nvSpPr>
        <p:spPr bwMode="auto">
          <a:xfrm>
            <a:off x="2207568" y="6309320"/>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pic>
        <p:nvPicPr>
          <p:cNvPr id="3074"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196" y="2622396"/>
            <a:ext cx="3733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extBox 1"/>
          <p:cNvSpPr txBox="1"/>
          <p:nvPr/>
        </p:nvSpPr>
        <p:spPr>
          <a:xfrm>
            <a:off x="4871864" y="5154899"/>
            <a:ext cx="7092788" cy="1200329"/>
          </a:xfrm>
          <a:prstGeom prst="rect">
            <a:avLst/>
          </a:prstGeom>
          <a:noFill/>
        </p:spPr>
        <p:txBody>
          <a:bodyPr wrap="square" rtlCol="0">
            <a:spAutoFit/>
          </a:bodyPr>
          <a:lstStyle/>
          <a:p>
            <a:r>
              <a:rPr lang="zh-CN" altLang="en-US" sz="2400" dirty="0">
                <a:solidFill>
                  <a:schemeClr val="bg1"/>
                </a:solidFill>
                <a:latin typeface="微软雅黑 Light" panose="020B0502040204020203" pitchFamily="34" charset="-122"/>
                <a:ea typeface="微软雅黑 Light" panose="020B0502040204020203" pitchFamily="34" charset="-122"/>
              </a:rPr>
              <a:t>如果用户名与密码中出现不匹配的情况，则系统会弹出提示信息：用户名或密码错误，点击“确定”按钮可返回登录对话框进行修改！</a:t>
            </a:r>
            <a:endParaRPr lang="zh-Hans" altLang="en-US" sz="2250" dirty="0">
              <a:solidFill>
                <a:schemeClr val="bg1"/>
              </a:solidFill>
              <a:latin typeface="微软雅黑 Light" panose="020B0502040204020203" pitchFamily="34" charset="-122"/>
              <a:ea typeface="微软雅黑 Light" panose="020B0502040204020203" pitchFamily="34" charset="-122"/>
            </a:endParaRPr>
          </a:p>
        </p:txBody>
      </p:sp>
      <p:pic>
        <p:nvPicPr>
          <p:cNvPr id="3075"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128" y="3284984"/>
            <a:ext cx="2669456" cy="1647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02739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90156"/>
            <a:ext cx="2520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smtClean="0">
                <a:solidFill>
                  <a:schemeClr val="bg1"/>
                </a:solidFill>
                <a:latin typeface="微软雅黑" pitchFamily="34" charset="-122"/>
                <a:ea typeface="微软雅黑" pitchFamily="34" charset="-122"/>
              </a:rPr>
              <a:t>登录</a:t>
            </a:r>
            <a:r>
              <a:rPr lang="zh-CN" altLang="en-US" sz="2800" b="1" dirty="0">
                <a:solidFill>
                  <a:schemeClr val="bg1"/>
                </a:solidFill>
                <a:latin typeface="微软雅黑" pitchFamily="34" charset="-122"/>
                <a:ea typeface="微软雅黑" pitchFamily="34" charset="-122"/>
              </a:rPr>
              <a:t>、注册</a:t>
            </a:r>
          </a:p>
        </p:txBody>
      </p:sp>
      <p:sp>
        <p:nvSpPr>
          <p:cNvPr id="90" name="3 CuadroTexto"/>
          <p:cNvSpPr txBox="1"/>
          <p:nvPr/>
        </p:nvSpPr>
        <p:spPr>
          <a:xfrm>
            <a:off x="87461" y="141747"/>
            <a:ext cx="8034510" cy="458202"/>
          </a:xfrm>
          <a:prstGeom prst="rect">
            <a:avLst/>
          </a:prstGeom>
          <a:noFill/>
        </p:spPr>
        <p:txBody>
          <a:bodyPr wrap="square" lIns="0" tIns="0" rIns="0" bIns="0" numCol="1" spcCol="720000">
            <a:spAutoFit/>
          </a:bodyPr>
          <a:lstStyle/>
          <a:p>
            <a:pPr algn="just">
              <a:lnSpc>
                <a:spcPct val="150000"/>
              </a:lnSpc>
              <a:spcAft>
                <a:spcPts val="208"/>
              </a:spcAft>
              <a:defRPr/>
            </a:pPr>
            <a:r>
              <a:rPr lang="zh-CN" altLang="en-US" sz="2250" b="1" dirty="0">
                <a:solidFill>
                  <a:srgbClr val="F79646">
                    <a:lumMod val="75000"/>
                  </a:srgbClr>
                </a:solidFill>
                <a:latin typeface="微软雅黑" pitchFamily="34" charset="-122"/>
                <a:ea typeface="微软雅黑" pitchFamily="34" charset="-122"/>
              </a:rPr>
              <a:t>注册</a:t>
            </a:r>
            <a:endParaRPr lang="es-ES" altLang="en-US" sz="1833" b="1" dirty="0">
              <a:solidFill>
                <a:schemeClr val="bg1"/>
              </a:solidFill>
              <a:latin typeface="微软雅黑" pitchFamily="34" charset="-122"/>
              <a:ea typeface="微软雅黑" pitchFamily="34" charset="-122"/>
            </a:endParaRPr>
          </a:p>
        </p:txBody>
      </p:sp>
      <p:sp>
        <p:nvSpPr>
          <p:cNvPr id="91" name="TextBox 1"/>
          <p:cNvSpPr txBox="1"/>
          <p:nvPr/>
        </p:nvSpPr>
        <p:spPr>
          <a:xfrm>
            <a:off x="263352" y="980728"/>
            <a:ext cx="11161240" cy="830997"/>
          </a:xfrm>
          <a:prstGeom prst="rect">
            <a:avLst/>
          </a:prstGeom>
          <a:noFill/>
        </p:spPr>
        <p:txBody>
          <a:bodyPr wrap="square" rtlCol="0">
            <a:spAutoFit/>
          </a:bodyPr>
          <a:lstStyle/>
          <a:p>
            <a:r>
              <a:rPr lang="zh-CN" altLang="en-US" sz="2400" dirty="0">
                <a:solidFill>
                  <a:schemeClr val="bg1"/>
                </a:solidFill>
                <a:latin typeface="微软雅黑 Light" panose="020B0502040204020203" pitchFamily="34" charset="-122"/>
                <a:ea typeface="微软雅黑 Light" panose="020B0502040204020203" pitchFamily="34" charset="-122"/>
              </a:rPr>
              <a:t>用户注册时需要提供的信息为：学号或用户名、邮箱、密码、确认密码、姓名和昵称，信息输入完毕后，点击“开启外语学习之旅”按钮，则自动登录并进入系统。</a:t>
            </a:r>
            <a:endParaRPr lang="zh-Hans" altLang="en-US" sz="2250" dirty="0">
              <a:solidFill>
                <a:schemeClr val="bg1"/>
              </a:solidFill>
              <a:latin typeface="微软雅黑 Light" panose="020B0502040204020203" pitchFamily="34" charset="-122"/>
              <a:ea typeface="微软雅黑 Light" panose="020B0502040204020203" pitchFamily="34" charset="-122"/>
            </a:endParaRPr>
          </a:p>
        </p:txBody>
      </p:sp>
      <p:sp>
        <p:nvSpPr>
          <p:cNvPr id="92" name="矩形 91"/>
          <p:cNvSpPr/>
          <p:nvPr/>
        </p:nvSpPr>
        <p:spPr>
          <a:xfrm>
            <a:off x="0" y="692696"/>
            <a:ext cx="12248554" cy="165523"/>
          </a:xfrm>
          <a:prstGeom prst="rect">
            <a:avLst/>
          </a:prstGeom>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3" name="矩形 9"/>
          <p:cNvSpPr>
            <a:spLocks noChangeArrowheads="1"/>
          </p:cNvSpPr>
          <p:nvPr/>
        </p:nvSpPr>
        <p:spPr bwMode="auto">
          <a:xfrm>
            <a:off x="2207568" y="6309320"/>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pic>
        <p:nvPicPr>
          <p:cNvPr id="4098"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288" y="1863474"/>
            <a:ext cx="3490904" cy="4733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715045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716446" y="188640"/>
            <a:ext cx="1556836" cy="487378"/>
          </a:xfrm>
          <a:prstGeom prst="rect">
            <a:avLst/>
          </a:prstGeom>
          <a:ln w="12700">
            <a:miter lim="400000"/>
          </a:ln>
          <a:extLst>
            <a:ext uri="{C572A759-6A51-4108-AA02-DFA0A04FC94B}">
              <ma14:wrappingTextBoxFlag xmlns="" xmlns:ma14="http://schemas.microsoft.com/office/mac/drawingml/2011/main" val="1"/>
            </a:ext>
          </a:extLst>
        </p:spPr>
        <p:txBody>
          <a:bodyPr wrap="none" tIns="38100" bIns="38100">
            <a:spAutoFit/>
          </a:bodyPr>
          <a:lstStyle/>
          <a:p>
            <a:pPr lvl="0">
              <a:defRPr sz="1800"/>
            </a:pPr>
            <a:r>
              <a:rPr lang="zh-CN" altLang="en-US" sz="2667" b="1" dirty="0" smtClean="0">
                <a:solidFill>
                  <a:schemeClr val="bg1"/>
                </a:solidFill>
                <a:latin typeface="Arial"/>
                <a:ea typeface="Arial"/>
                <a:cs typeface="Arial"/>
                <a:sym typeface="Arial"/>
              </a:rPr>
              <a:t>个人中心</a:t>
            </a:r>
            <a:endParaRPr sz="2667" b="1" dirty="0">
              <a:solidFill>
                <a:schemeClr val="bg1"/>
              </a:solidFill>
              <a:latin typeface="Arial"/>
              <a:ea typeface="Arial"/>
              <a:cs typeface="Arial"/>
              <a:sym typeface="Arial"/>
            </a:endParaRPr>
          </a:p>
        </p:txBody>
      </p:sp>
      <p:sp>
        <p:nvSpPr>
          <p:cNvPr id="7"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8" name="Shape 576"/>
          <p:cNvSpPr/>
          <p:nvPr/>
        </p:nvSpPr>
        <p:spPr>
          <a:xfrm>
            <a:off x="191344" y="236265"/>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9" name="Shape 577"/>
          <p:cNvSpPr/>
          <p:nvPr/>
        </p:nvSpPr>
        <p:spPr>
          <a:xfrm>
            <a:off x="309751" y="236265"/>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0" name="Shape 578"/>
          <p:cNvSpPr/>
          <p:nvPr/>
        </p:nvSpPr>
        <p:spPr>
          <a:xfrm>
            <a:off x="428157" y="236265"/>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1" name="Shape 579"/>
          <p:cNvSpPr/>
          <p:nvPr/>
        </p:nvSpPr>
        <p:spPr>
          <a:xfrm>
            <a:off x="546564" y="236265"/>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5" name="TextBox 1"/>
          <p:cNvSpPr txBox="1"/>
          <p:nvPr/>
        </p:nvSpPr>
        <p:spPr>
          <a:xfrm>
            <a:off x="623392" y="764704"/>
            <a:ext cx="12529392" cy="807913"/>
          </a:xfrm>
          <a:prstGeom prst="rect">
            <a:avLst/>
          </a:prstGeom>
          <a:noFill/>
        </p:spPr>
        <p:txBody>
          <a:bodyPr wrap="square" rtlCol="0">
            <a:spAutoFit/>
          </a:bodyPr>
          <a:lstStyle/>
          <a:p>
            <a:r>
              <a:rPr lang="zh-CN" altLang="en-US" sz="2400" dirty="0">
                <a:solidFill>
                  <a:schemeClr val="bg1"/>
                </a:solidFill>
                <a:latin typeface="微软雅黑 Light" panose="020B0502040204020203" pitchFamily="34" charset="-122"/>
                <a:ea typeface="微软雅黑 Light" panose="020B0502040204020203" pitchFamily="34" charset="-122"/>
              </a:rPr>
              <a:t>登录系统后，在系统的右上角显示用户名，点击用户名则进入个人</a:t>
            </a:r>
            <a:r>
              <a:rPr lang="zh-CN" altLang="en-US" sz="2400" dirty="0" smtClean="0">
                <a:solidFill>
                  <a:schemeClr val="bg1"/>
                </a:solidFill>
                <a:latin typeface="微软雅黑 Light" panose="020B0502040204020203" pitchFamily="34" charset="-122"/>
                <a:ea typeface="微软雅黑 Light" panose="020B0502040204020203" pitchFamily="34" charset="-122"/>
              </a:rPr>
              <a:t>中心。</a:t>
            </a:r>
            <a:endParaRPr lang="en-US" altLang="zh-CN" sz="2400" dirty="0" smtClean="0">
              <a:solidFill>
                <a:schemeClr val="bg1"/>
              </a:solidFill>
              <a:latin typeface="微软雅黑 Light" panose="020B0502040204020203" pitchFamily="34" charset="-122"/>
              <a:ea typeface="微软雅黑 Light" panose="020B0502040204020203" pitchFamily="34" charset="-122"/>
            </a:endParaRPr>
          </a:p>
          <a:p>
            <a:r>
              <a:rPr lang="zh-CN" altLang="en-US" sz="2250" dirty="0" smtClean="0">
                <a:solidFill>
                  <a:schemeClr val="bg1"/>
                </a:solidFill>
                <a:latin typeface="微软雅黑 Light" panose="020B0502040204020203" pitchFamily="34" charset="-122"/>
                <a:ea typeface="微软雅黑 Light" panose="020B0502040204020203" pitchFamily="34" charset="-122"/>
              </a:rPr>
              <a:t>可</a:t>
            </a:r>
            <a:r>
              <a:rPr lang="zh-CN" altLang="en-US" sz="2250" dirty="0">
                <a:solidFill>
                  <a:schemeClr val="bg1"/>
                </a:solidFill>
                <a:latin typeface="微软雅黑 Light" panose="020B0502040204020203" pitchFamily="34" charset="-122"/>
                <a:ea typeface="微软雅黑 Light" panose="020B0502040204020203" pitchFamily="34" charset="-122"/>
              </a:rPr>
              <a:t>进行修改密码、修改个人资料、查看我的</a:t>
            </a:r>
            <a:r>
              <a:rPr lang="zh-CN" altLang="en-US" sz="2250" dirty="0" smtClean="0">
                <a:solidFill>
                  <a:schemeClr val="bg1"/>
                </a:solidFill>
                <a:latin typeface="微软雅黑 Light" panose="020B0502040204020203" pitchFamily="34" charset="-122"/>
                <a:ea typeface="微软雅黑 Light" panose="020B0502040204020203" pitchFamily="34" charset="-122"/>
              </a:rPr>
              <a:t>收藏、学习进度和</a:t>
            </a:r>
            <a:r>
              <a:rPr lang="zh-CN" altLang="en-US" sz="2250" dirty="0">
                <a:solidFill>
                  <a:schemeClr val="bg1"/>
                </a:solidFill>
                <a:latin typeface="微软雅黑 Light" panose="020B0502040204020203" pitchFamily="34" charset="-122"/>
                <a:ea typeface="微软雅黑 Light" panose="020B0502040204020203" pitchFamily="34" charset="-122"/>
              </a:rPr>
              <a:t>足迹的</a:t>
            </a:r>
            <a:r>
              <a:rPr lang="zh-CN" altLang="en-US" sz="2250" dirty="0" smtClean="0">
                <a:solidFill>
                  <a:schemeClr val="bg1"/>
                </a:solidFill>
                <a:latin typeface="微软雅黑 Light" panose="020B0502040204020203" pitchFamily="34" charset="-122"/>
                <a:ea typeface="微软雅黑 Light" panose="020B0502040204020203" pitchFamily="34" charset="-122"/>
              </a:rPr>
              <a:t>操作。</a:t>
            </a:r>
            <a:endParaRPr lang="zh-Hans" altLang="en-US" sz="2250" dirty="0">
              <a:solidFill>
                <a:schemeClr val="bg1"/>
              </a:solidFill>
              <a:latin typeface="微软雅黑 Light" panose="020B0502040204020203" pitchFamily="34" charset="-122"/>
              <a:ea typeface="微软雅黑 Light" panose="020B0502040204020203" pitchFamily="34" charset="-122"/>
            </a:endParaRPr>
          </a:p>
        </p:txBody>
      </p:sp>
      <p:pic>
        <p:nvPicPr>
          <p:cNvPr id="5122"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153" y="1886719"/>
            <a:ext cx="10858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8516" y="1650057"/>
            <a:ext cx="43815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3282" y="4275998"/>
            <a:ext cx="396692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153" y="3095110"/>
            <a:ext cx="41433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819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716446" y="188640"/>
            <a:ext cx="1382110" cy="487378"/>
          </a:xfrm>
          <a:prstGeom prst="rect">
            <a:avLst/>
          </a:prstGeom>
          <a:ln w="12700">
            <a:miter lim="400000"/>
          </a:ln>
          <a:extLst>
            <a:ext uri="{C572A759-6A51-4108-AA02-DFA0A04FC94B}">
              <ma14:wrappingTextBoxFlag xmlns="" xmlns:ma14="http://schemas.microsoft.com/office/mac/drawingml/2011/main" val="1"/>
            </a:ext>
          </a:extLst>
        </p:spPr>
        <p:txBody>
          <a:bodyPr wrap="none" tIns="38100" bIns="38100">
            <a:spAutoFit/>
          </a:bodyPr>
          <a:lstStyle/>
          <a:p>
            <a:pPr lvl="0">
              <a:defRPr sz="1800"/>
            </a:pPr>
            <a:r>
              <a:rPr lang="en-US" altLang="zh-CN" sz="2667" b="1" dirty="0" smtClean="0">
                <a:solidFill>
                  <a:schemeClr val="bg1"/>
                </a:solidFill>
                <a:latin typeface="Arial"/>
                <a:ea typeface="Arial"/>
                <a:cs typeface="Arial"/>
                <a:sym typeface="Arial"/>
              </a:rPr>
              <a:t>FIF</a:t>
            </a:r>
            <a:r>
              <a:rPr lang="zh-CN" altLang="en-US" sz="2667" b="1" dirty="0" smtClean="0">
                <a:solidFill>
                  <a:schemeClr val="bg1"/>
                </a:solidFill>
                <a:latin typeface="Arial"/>
                <a:ea typeface="Arial"/>
                <a:cs typeface="Arial"/>
                <a:sym typeface="Arial"/>
              </a:rPr>
              <a:t>首页</a:t>
            </a:r>
            <a:endParaRPr sz="2667" b="1" dirty="0">
              <a:solidFill>
                <a:schemeClr val="bg1"/>
              </a:solidFill>
              <a:latin typeface="Arial"/>
              <a:ea typeface="Arial"/>
              <a:cs typeface="Arial"/>
              <a:sym typeface="Arial"/>
            </a:endParaRPr>
          </a:p>
        </p:txBody>
      </p:sp>
      <p:sp>
        <p:nvSpPr>
          <p:cNvPr id="7" name="Shape 574"/>
          <p:cNvSpPr/>
          <p:nvPr/>
        </p:nvSpPr>
        <p:spPr>
          <a:xfrm>
            <a:off x="741677" y="658458"/>
            <a:ext cx="2158321" cy="0"/>
          </a:xfrm>
          <a:prstGeom prst="line">
            <a:avLst/>
          </a:prstGeom>
          <a:ln w="25400">
            <a:solidFill>
              <a:schemeClr val="bg1">
                <a:lumMod val="95000"/>
              </a:schemeClr>
            </a:solidFill>
            <a:miter lim="400000"/>
          </a:ln>
        </p:spPr>
        <p:txBody>
          <a:bodyPr lIns="0" tIns="0" rIns="0" bIns="0"/>
          <a:lstStyle/>
          <a:p>
            <a:pPr defTabSz="190515">
              <a:defRPr sz="1200">
                <a:latin typeface="+mj-lt"/>
                <a:ea typeface="+mj-ea"/>
                <a:cs typeface="+mj-cs"/>
                <a:sym typeface="Helvetica"/>
              </a:defRPr>
            </a:pPr>
            <a:endParaRPr sz="500"/>
          </a:p>
        </p:txBody>
      </p:sp>
      <p:sp>
        <p:nvSpPr>
          <p:cNvPr id="8" name="Shape 576"/>
          <p:cNvSpPr/>
          <p:nvPr/>
        </p:nvSpPr>
        <p:spPr>
          <a:xfrm>
            <a:off x="191344" y="236265"/>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9" name="Shape 577"/>
          <p:cNvSpPr/>
          <p:nvPr/>
        </p:nvSpPr>
        <p:spPr>
          <a:xfrm>
            <a:off x="309751" y="236265"/>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0" name="Shape 578"/>
          <p:cNvSpPr/>
          <p:nvPr/>
        </p:nvSpPr>
        <p:spPr>
          <a:xfrm>
            <a:off x="428157" y="236265"/>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1" name="Shape 579"/>
          <p:cNvSpPr/>
          <p:nvPr/>
        </p:nvSpPr>
        <p:spPr>
          <a:xfrm>
            <a:off x="546564" y="236265"/>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21" name="TextBox 1"/>
          <p:cNvSpPr txBox="1"/>
          <p:nvPr/>
        </p:nvSpPr>
        <p:spPr>
          <a:xfrm>
            <a:off x="610064" y="2498120"/>
            <a:ext cx="5908077" cy="1938992"/>
          </a:xfrm>
          <a:prstGeom prst="rect">
            <a:avLst/>
          </a:prstGeom>
          <a:noFill/>
        </p:spPr>
        <p:txBody>
          <a:bodyPr wrap="square" rtlCol="0">
            <a:spAutoFit/>
          </a:bodyPr>
          <a:lstStyle/>
          <a:p>
            <a:r>
              <a:rPr lang="zh-CN" altLang="en-US" sz="2400" dirty="0">
                <a:solidFill>
                  <a:schemeClr val="bg1"/>
                </a:solidFill>
                <a:latin typeface="微软雅黑 Light" panose="020B0502040204020203" pitchFamily="34" charset="-122"/>
                <a:ea typeface="微软雅黑 Light" panose="020B0502040204020203" pitchFamily="34" charset="-122"/>
              </a:rPr>
              <a:t>在</a:t>
            </a:r>
            <a:r>
              <a:rPr lang="en-US" altLang="zh-CN" sz="2400" dirty="0">
                <a:solidFill>
                  <a:schemeClr val="bg1"/>
                </a:solidFill>
                <a:latin typeface="微软雅黑 Light" panose="020B0502040204020203" pitchFamily="34" charset="-122"/>
                <a:ea typeface="微软雅黑 Light" panose="020B0502040204020203" pitchFamily="34" charset="-122"/>
              </a:rPr>
              <a:t>FIF</a:t>
            </a:r>
            <a:r>
              <a:rPr lang="zh-CN" altLang="en-US" sz="2400" dirty="0">
                <a:solidFill>
                  <a:schemeClr val="bg1"/>
                </a:solidFill>
                <a:latin typeface="微软雅黑 Light" panose="020B0502040204020203" pitchFamily="34" charset="-122"/>
                <a:ea typeface="微软雅黑 Light" panose="020B0502040204020203" pitchFamily="34" charset="-122"/>
              </a:rPr>
              <a:t>首页，栏目导航栏可以直接进入到子栏目中。在首页可以查看</a:t>
            </a:r>
            <a:r>
              <a:rPr lang="zh-CN" altLang="en-US" sz="2400" b="1" dirty="0">
                <a:solidFill>
                  <a:srgbClr val="FFC000"/>
                </a:solidFill>
                <a:latin typeface="微软雅黑 Light" panose="020B0502040204020203" pitchFamily="34" charset="-122"/>
                <a:ea typeface="微软雅黑 Light" panose="020B0502040204020203" pitchFamily="34" charset="-122"/>
              </a:rPr>
              <a:t>热门推荐</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zh-CN" altLang="en-US" sz="2400" b="1" dirty="0">
                <a:solidFill>
                  <a:srgbClr val="FFC000"/>
                </a:solidFill>
                <a:latin typeface="微软雅黑 Light" panose="020B0502040204020203" pitchFamily="34" charset="-122"/>
                <a:ea typeface="微软雅黑 Light" panose="020B0502040204020203" pitchFamily="34" charset="-122"/>
              </a:rPr>
              <a:t>最新课程</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zh-CN" altLang="en-US" sz="2400" b="1" dirty="0">
                <a:solidFill>
                  <a:srgbClr val="FFC000"/>
                </a:solidFill>
                <a:latin typeface="微软雅黑 Light" panose="020B0502040204020203" pitchFamily="34" charset="-122"/>
                <a:ea typeface="微软雅黑 Light" panose="020B0502040204020203" pitchFamily="34" charset="-122"/>
              </a:rPr>
              <a:t>精品课堂</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zh-CN" altLang="en-US" sz="2400" b="1" dirty="0">
                <a:solidFill>
                  <a:srgbClr val="FFC000"/>
                </a:solidFill>
                <a:latin typeface="微软雅黑 Light" panose="020B0502040204020203" pitchFamily="34" charset="-122"/>
                <a:ea typeface="微软雅黑 Light" panose="020B0502040204020203" pitchFamily="34" charset="-122"/>
              </a:rPr>
              <a:t>精华推荐</a:t>
            </a:r>
            <a:r>
              <a:rPr lang="zh-CN" altLang="en-US" sz="2400" dirty="0" smtClean="0">
                <a:solidFill>
                  <a:schemeClr val="bg1"/>
                </a:solidFill>
                <a:latin typeface="微软雅黑 Light" panose="020B0502040204020203" pitchFamily="34" charset="-122"/>
                <a:ea typeface="微软雅黑 Light" panose="020B0502040204020203" pitchFamily="34" charset="-122"/>
              </a:rPr>
              <a:t>、</a:t>
            </a:r>
            <a:r>
              <a:rPr lang="zh-CN" altLang="en-US" sz="2400" b="1" dirty="0" smtClean="0">
                <a:solidFill>
                  <a:srgbClr val="FFC000"/>
                </a:solidFill>
                <a:latin typeface="微软雅黑 Light" panose="020B0502040204020203" pitchFamily="34" charset="-122"/>
                <a:ea typeface="微软雅黑 Light" panose="020B0502040204020203" pitchFamily="34" charset="-122"/>
              </a:rPr>
              <a:t>口语训练</a:t>
            </a:r>
            <a:r>
              <a:rPr lang="zh-CN" altLang="en-US" sz="2400" b="1" dirty="0">
                <a:solidFill>
                  <a:srgbClr val="FFC000"/>
                </a:solidFill>
                <a:latin typeface="微软雅黑 Light" panose="020B0502040204020203" pitchFamily="34" charset="-122"/>
                <a:ea typeface="微软雅黑 Light" panose="020B0502040204020203" pitchFamily="34" charset="-122"/>
              </a:rPr>
              <a:t>营</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zh-CN" altLang="en-US" sz="2400" b="1" dirty="0">
                <a:solidFill>
                  <a:srgbClr val="FFC000"/>
                </a:solidFill>
                <a:latin typeface="微软雅黑 Light" panose="020B0502040204020203" pitchFamily="34" charset="-122"/>
                <a:ea typeface="微软雅黑 Light" panose="020B0502040204020203" pitchFamily="34" charset="-122"/>
              </a:rPr>
              <a:t>阅享电子书</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zh-CN" altLang="en-US" sz="2400" b="1" dirty="0">
                <a:solidFill>
                  <a:srgbClr val="FFC000"/>
                </a:solidFill>
                <a:latin typeface="微软雅黑 Light" panose="020B0502040204020203" pitchFamily="34" charset="-122"/>
                <a:ea typeface="微软雅黑 Light" panose="020B0502040204020203" pitchFamily="34" charset="-122"/>
              </a:rPr>
              <a:t>视听练兵场</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zh-CN" altLang="en-US" sz="2400" b="1" dirty="0">
                <a:solidFill>
                  <a:srgbClr val="FFC000"/>
                </a:solidFill>
                <a:latin typeface="微软雅黑 Light" panose="020B0502040204020203" pitchFamily="34" charset="-122"/>
                <a:ea typeface="微软雅黑 Light" panose="020B0502040204020203" pitchFamily="34" charset="-122"/>
              </a:rPr>
              <a:t>在线课堂库</a:t>
            </a:r>
            <a:r>
              <a:rPr lang="zh-CN" altLang="en-US" sz="2400" dirty="0">
                <a:solidFill>
                  <a:schemeClr val="bg1"/>
                </a:solidFill>
                <a:latin typeface="微软雅黑 Light" panose="020B0502040204020203" pitchFamily="34" charset="-122"/>
                <a:ea typeface="微软雅黑 Light" panose="020B0502040204020203" pitchFamily="34" charset="-122"/>
              </a:rPr>
              <a:t>、</a:t>
            </a:r>
            <a:r>
              <a:rPr lang="zh-CN" altLang="en-US" sz="2400" b="1" dirty="0">
                <a:solidFill>
                  <a:srgbClr val="FFC000"/>
                </a:solidFill>
                <a:latin typeface="微软雅黑 Light" panose="020B0502040204020203" pitchFamily="34" charset="-122"/>
                <a:ea typeface="微软雅黑 Light" panose="020B0502040204020203" pitchFamily="34" charset="-122"/>
              </a:rPr>
              <a:t>玩转多</a:t>
            </a:r>
            <a:r>
              <a:rPr lang="zh-CN" altLang="en-US" sz="2400" b="1" dirty="0" smtClean="0">
                <a:solidFill>
                  <a:srgbClr val="FFC000"/>
                </a:solidFill>
                <a:latin typeface="微软雅黑 Light" panose="020B0502040204020203" pitchFamily="34" charset="-122"/>
                <a:ea typeface="微软雅黑 Light" panose="020B0502040204020203" pitchFamily="34" charset="-122"/>
              </a:rPr>
              <a:t>语种等模块</a:t>
            </a:r>
            <a:r>
              <a:rPr lang="zh-CN" altLang="en-US" sz="2400" dirty="0" smtClean="0">
                <a:solidFill>
                  <a:schemeClr val="bg1"/>
                </a:solidFill>
                <a:latin typeface="微软雅黑 Light" panose="020B0502040204020203" pitchFamily="34" charset="-122"/>
                <a:ea typeface="微软雅黑 Light" panose="020B0502040204020203" pitchFamily="34" charset="-122"/>
              </a:rPr>
              <a:t>。</a:t>
            </a:r>
            <a:endParaRPr lang="zh-Hans" altLang="en-US" sz="2250" dirty="0">
              <a:solidFill>
                <a:schemeClr val="bg1"/>
              </a:solidFill>
              <a:latin typeface="微软雅黑 Light" panose="020B0502040204020203" pitchFamily="34" charset="-122"/>
              <a:ea typeface="微软雅黑 Light" panose="020B0502040204020203" pitchFamily="34" charset="-122"/>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53732" y="461807"/>
            <a:ext cx="2630700" cy="611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03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9"/>
          <p:cNvSpPr>
            <a:spLocks noChangeArrowheads="1"/>
          </p:cNvSpPr>
          <p:nvPr/>
        </p:nvSpPr>
        <p:spPr bwMode="auto">
          <a:xfrm>
            <a:off x="-2548"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31" name="TextBox 10"/>
          <p:cNvSpPr>
            <a:spLocks noChangeArrowheads="1"/>
          </p:cNvSpPr>
          <p:nvPr/>
        </p:nvSpPr>
        <p:spPr bwMode="auto">
          <a:xfrm>
            <a:off x="191344" y="6228601"/>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smtClean="0">
                <a:solidFill>
                  <a:schemeClr val="bg1"/>
                </a:solidFill>
                <a:latin typeface="微软雅黑" pitchFamily="34" charset="-122"/>
                <a:ea typeface="微软雅黑" pitchFamily="34" charset="-122"/>
              </a:rPr>
              <a:t>模块介绍</a:t>
            </a:r>
            <a:endParaRPr lang="zh-CN" altLang="en-US" sz="3200" b="1" dirty="0">
              <a:solidFill>
                <a:schemeClr val="bg1"/>
              </a:solidFill>
              <a:latin typeface="微软雅黑" pitchFamily="34" charset="-122"/>
              <a:ea typeface="微软雅黑" pitchFamily="34" charset="-122"/>
            </a:endParaRPr>
          </a:p>
        </p:txBody>
      </p:sp>
      <p:sp>
        <p:nvSpPr>
          <p:cNvPr id="33" name="矩形 9"/>
          <p:cNvSpPr>
            <a:spLocks noChangeArrowheads="1"/>
          </p:cNvSpPr>
          <p:nvPr/>
        </p:nvSpPr>
        <p:spPr bwMode="auto">
          <a:xfrm>
            <a:off x="2027549" y="6300609"/>
            <a:ext cx="180019" cy="489989"/>
          </a:xfrm>
          <a:prstGeom prst="rect">
            <a:avLst/>
          </a:prstGeom>
          <a:solidFill>
            <a:srgbClr val="FFC000"/>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ea typeface="宋体" pitchFamily="2" charset="-122"/>
              <a:sym typeface="宋体" pitchFamily="2" charset="-122"/>
            </a:endParaRPr>
          </a:p>
        </p:txBody>
      </p:sp>
      <p:sp>
        <p:nvSpPr>
          <p:cNvPr id="6" name="Shape 573"/>
          <p:cNvSpPr/>
          <p:nvPr/>
        </p:nvSpPr>
        <p:spPr>
          <a:xfrm>
            <a:off x="716446" y="188640"/>
            <a:ext cx="1891865" cy="487378"/>
          </a:xfrm>
          <a:prstGeom prst="rect">
            <a:avLst/>
          </a:prstGeom>
          <a:ln w="12700">
            <a:miter lim="400000"/>
          </a:ln>
          <a:extLst>
            <a:ext uri="{C572A759-6A51-4108-AA02-DFA0A04FC94B}">
              <ma14:wrappingTextBoxFlag xmlns="" xmlns:ma14="http://schemas.microsoft.com/office/mac/drawingml/2011/main" val="1"/>
            </a:ext>
          </a:extLst>
        </p:spPr>
        <p:txBody>
          <a:bodyPr wrap="none" tIns="38100" bIns="38100">
            <a:spAutoFit/>
          </a:bodyPr>
          <a:lstStyle/>
          <a:p>
            <a:pPr lvl="0">
              <a:defRPr sz="1800"/>
            </a:pPr>
            <a:r>
              <a:rPr lang="zh-CN" altLang="en-US" sz="2667" b="1" dirty="0">
                <a:solidFill>
                  <a:schemeClr val="bg1"/>
                </a:solidFill>
                <a:latin typeface="Arial"/>
                <a:ea typeface="Arial"/>
                <a:cs typeface="Arial"/>
                <a:sym typeface="Arial"/>
              </a:rPr>
              <a:t>口语训练营</a:t>
            </a:r>
            <a:endParaRPr sz="2667" b="1" dirty="0">
              <a:solidFill>
                <a:schemeClr val="bg1"/>
              </a:solidFill>
              <a:latin typeface="Arial"/>
              <a:ea typeface="Arial"/>
              <a:cs typeface="Arial"/>
              <a:sym typeface="Arial"/>
            </a:endParaRPr>
          </a:p>
        </p:txBody>
      </p:sp>
      <p:sp>
        <p:nvSpPr>
          <p:cNvPr id="7" name="Shape 574"/>
          <p:cNvSpPr/>
          <p:nvPr/>
        </p:nvSpPr>
        <p:spPr>
          <a:xfrm>
            <a:off x="741677" y="658458"/>
            <a:ext cx="2158321" cy="0"/>
          </a:xfrm>
          <a:prstGeom prst="line">
            <a:avLst/>
          </a:prstGeom>
          <a:ln w="25400">
            <a:solidFill>
              <a:srgbClr val="3B3838"/>
            </a:solidFill>
            <a:miter lim="400000"/>
          </a:ln>
        </p:spPr>
        <p:txBody>
          <a:bodyPr lIns="0" tIns="0" rIns="0" bIns="0"/>
          <a:lstStyle/>
          <a:p>
            <a:pPr defTabSz="190515">
              <a:defRPr sz="1200">
                <a:latin typeface="+mj-lt"/>
                <a:ea typeface="+mj-ea"/>
                <a:cs typeface="+mj-cs"/>
                <a:sym typeface="Helvetica"/>
              </a:defRPr>
            </a:pPr>
            <a:endParaRPr sz="500"/>
          </a:p>
        </p:txBody>
      </p:sp>
      <p:sp>
        <p:nvSpPr>
          <p:cNvPr id="8" name="Shape 576"/>
          <p:cNvSpPr/>
          <p:nvPr/>
        </p:nvSpPr>
        <p:spPr>
          <a:xfrm>
            <a:off x="191344" y="236265"/>
            <a:ext cx="63500" cy="729970"/>
          </a:xfrm>
          <a:prstGeom prst="rect">
            <a:avLst/>
          </a:prstGeom>
          <a:solidFill>
            <a:srgbClr val="1BBA9E"/>
          </a:solidFill>
          <a:ln w="12700">
            <a:miter lim="400000"/>
          </a:ln>
        </p:spPr>
        <p:txBody>
          <a:bodyPr lIns="0" tIns="0" rIns="0" bIns="0" anchor="ctr"/>
          <a:lstStyle/>
          <a:p>
            <a:pPr lvl="0" algn="ctr">
              <a:defRPr>
                <a:solidFill>
                  <a:srgbClr val="FFFFFF"/>
                </a:solidFill>
              </a:defRPr>
            </a:pPr>
            <a:endParaRPr sz="750"/>
          </a:p>
        </p:txBody>
      </p:sp>
      <p:sp>
        <p:nvSpPr>
          <p:cNvPr id="9" name="Shape 577"/>
          <p:cNvSpPr/>
          <p:nvPr/>
        </p:nvSpPr>
        <p:spPr>
          <a:xfrm>
            <a:off x="309751" y="236265"/>
            <a:ext cx="63500" cy="729970"/>
          </a:xfrm>
          <a:prstGeom prst="rect">
            <a:avLst/>
          </a:prstGeom>
          <a:solidFill>
            <a:srgbClr val="EFD907"/>
          </a:solidFill>
          <a:ln w="12700">
            <a:miter lim="400000"/>
          </a:ln>
        </p:spPr>
        <p:txBody>
          <a:bodyPr lIns="0" tIns="0" rIns="0" bIns="0" anchor="ctr"/>
          <a:lstStyle/>
          <a:p>
            <a:pPr lvl="0" algn="ctr">
              <a:defRPr>
                <a:solidFill>
                  <a:srgbClr val="FFFFFF"/>
                </a:solidFill>
              </a:defRPr>
            </a:pPr>
            <a:endParaRPr sz="750"/>
          </a:p>
        </p:txBody>
      </p:sp>
      <p:sp>
        <p:nvSpPr>
          <p:cNvPr id="10" name="Shape 578"/>
          <p:cNvSpPr/>
          <p:nvPr/>
        </p:nvSpPr>
        <p:spPr>
          <a:xfrm>
            <a:off x="428157" y="236265"/>
            <a:ext cx="63500" cy="729970"/>
          </a:xfrm>
          <a:prstGeom prst="rect">
            <a:avLst/>
          </a:prstGeom>
          <a:solidFill>
            <a:srgbClr val="E55C49"/>
          </a:solidFill>
          <a:ln w="12700">
            <a:miter lim="400000"/>
          </a:ln>
        </p:spPr>
        <p:txBody>
          <a:bodyPr lIns="0" tIns="0" rIns="0" bIns="0" anchor="ctr"/>
          <a:lstStyle/>
          <a:p>
            <a:pPr lvl="0" algn="ctr">
              <a:defRPr>
                <a:solidFill>
                  <a:srgbClr val="FFFFFF"/>
                </a:solidFill>
              </a:defRPr>
            </a:pPr>
            <a:endParaRPr sz="750"/>
          </a:p>
        </p:txBody>
      </p:sp>
      <p:sp>
        <p:nvSpPr>
          <p:cNvPr id="11" name="Shape 579"/>
          <p:cNvSpPr/>
          <p:nvPr/>
        </p:nvSpPr>
        <p:spPr>
          <a:xfrm>
            <a:off x="546564" y="236265"/>
            <a:ext cx="63500" cy="729970"/>
          </a:xfrm>
          <a:prstGeom prst="rect">
            <a:avLst/>
          </a:prstGeom>
          <a:solidFill>
            <a:srgbClr val="3ABDDB"/>
          </a:solidFill>
          <a:ln w="12700">
            <a:miter lim="400000"/>
          </a:ln>
        </p:spPr>
        <p:txBody>
          <a:bodyPr lIns="0" tIns="0" rIns="0" bIns="0" anchor="ctr"/>
          <a:lstStyle/>
          <a:p>
            <a:pPr lvl="0" algn="ctr">
              <a:defRPr>
                <a:solidFill>
                  <a:srgbClr val="FFFFFF"/>
                </a:solidFill>
              </a:defRPr>
            </a:pPr>
            <a:endParaRPr sz="750"/>
          </a:p>
        </p:txBody>
      </p:sp>
      <p:sp>
        <p:nvSpPr>
          <p:cNvPr id="12" name="1 Título"/>
          <p:cNvSpPr>
            <a:spLocks noChangeArrowheads="1"/>
          </p:cNvSpPr>
          <p:nvPr/>
        </p:nvSpPr>
        <p:spPr bwMode="auto">
          <a:xfrm>
            <a:off x="651583" y="631990"/>
            <a:ext cx="3108049"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692" tIns="48846" rIns="97692" bIns="48846" anchor="ctr"/>
          <a:lstStyle/>
          <a:p>
            <a:pPr defTabSz="977000">
              <a:lnSpc>
                <a:spcPts val="5131"/>
              </a:lnSpc>
            </a:pPr>
            <a:r>
              <a:rPr lang="zh-CN" altLang="en-US" sz="1917" b="1" dirty="0">
                <a:solidFill>
                  <a:schemeClr val="accent1">
                    <a:lumMod val="20000"/>
                    <a:lumOff val="80000"/>
                  </a:schemeClr>
                </a:solidFill>
                <a:latin typeface="Rockwell" charset="0"/>
                <a:ea typeface="Rockwell" charset="0"/>
                <a:cs typeface="Rockwell" charset="0"/>
              </a:rPr>
              <a:t>嗡嗡口语</a:t>
            </a:r>
            <a:endParaRPr lang="en-US" altLang="zh-Hans" sz="1917" b="1" dirty="0">
              <a:solidFill>
                <a:schemeClr val="accent1">
                  <a:lumMod val="20000"/>
                  <a:lumOff val="80000"/>
                </a:schemeClr>
              </a:solidFill>
              <a:latin typeface="Rockwell" charset="0"/>
              <a:ea typeface="Rockwell" charset="0"/>
              <a:cs typeface="Rockwell" charset="0"/>
            </a:endParaRPr>
          </a:p>
        </p:txBody>
      </p:sp>
      <p:sp>
        <p:nvSpPr>
          <p:cNvPr id="17" name="TextBox 1"/>
          <p:cNvSpPr txBox="1"/>
          <p:nvPr/>
        </p:nvSpPr>
        <p:spPr>
          <a:xfrm>
            <a:off x="572330" y="1196752"/>
            <a:ext cx="10276197" cy="2308324"/>
          </a:xfrm>
          <a:prstGeom prst="rect">
            <a:avLst/>
          </a:prstGeom>
          <a:noFill/>
        </p:spPr>
        <p:txBody>
          <a:bodyPr wrap="square" rtlCol="0">
            <a:spAutoFit/>
          </a:bodyPr>
          <a:lstStyle/>
          <a:p>
            <a:r>
              <a:rPr lang="zh-CN" altLang="en-US" sz="2400" b="1" dirty="0">
                <a:solidFill>
                  <a:srgbClr val="FFC000"/>
                </a:solidFill>
                <a:latin typeface="微软雅黑 Light" panose="020B0502040204020203" pitchFamily="34" charset="-122"/>
                <a:ea typeface="微软雅黑 Light" panose="020B0502040204020203" pitchFamily="34" charset="-122"/>
              </a:rPr>
              <a:t>进入方法</a:t>
            </a:r>
            <a:r>
              <a:rPr lang="zh-CN" altLang="en-US" sz="2400" b="1" dirty="0" smtClean="0">
                <a:solidFill>
                  <a:srgbClr val="FFC000"/>
                </a:solidFill>
                <a:latin typeface="微软雅黑 Light" panose="020B0502040204020203" pitchFamily="34" charset="-122"/>
                <a:ea typeface="微软雅黑 Light" panose="020B0502040204020203" pitchFamily="34" charset="-122"/>
              </a:rPr>
              <a:t>：</a:t>
            </a:r>
            <a:endParaRPr lang="en-US" altLang="zh-CN" sz="2400" b="1" dirty="0" smtClean="0">
              <a:solidFill>
                <a:srgbClr val="FFC000"/>
              </a:solidFill>
              <a:latin typeface="微软雅黑 Light" panose="020B0502040204020203" pitchFamily="34" charset="-122"/>
              <a:ea typeface="微软雅黑 Light" panose="020B0502040204020203" pitchFamily="34" charset="-122"/>
            </a:endParaRPr>
          </a:p>
          <a:p>
            <a:r>
              <a:rPr lang="en-US" altLang="zh-CN" sz="2400" dirty="0" smtClean="0">
                <a:solidFill>
                  <a:schemeClr val="bg1"/>
                </a:solidFill>
                <a:latin typeface="微软雅黑 Light" panose="020B0502040204020203" pitchFamily="34" charset="-122"/>
                <a:ea typeface="微软雅黑 Light" panose="020B0502040204020203" pitchFamily="34" charset="-122"/>
              </a:rPr>
              <a:t>1</a:t>
            </a:r>
            <a:r>
              <a:rPr lang="zh-CN" altLang="en-US" sz="2400" dirty="0">
                <a:solidFill>
                  <a:schemeClr val="bg1"/>
                </a:solidFill>
                <a:latin typeface="微软雅黑 Light" panose="020B0502040204020203" pitchFamily="34" charset="-122"/>
                <a:ea typeface="微软雅黑 Light" panose="020B0502040204020203" pitchFamily="34" charset="-122"/>
              </a:rPr>
              <a:t>、点击栏目导航栏中的口语训练营中的嗡嗡口语，进入嗡嗡口语页面</a:t>
            </a:r>
            <a:r>
              <a:rPr lang="zh-CN" altLang="en-US" sz="2400" dirty="0" smtClean="0">
                <a:solidFill>
                  <a:schemeClr val="bg1"/>
                </a:solidFill>
                <a:latin typeface="微软雅黑 Light" panose="020B0502040204020203" pitchFamily="34" charset="-122"/>
                <a:ea typeface="微软雅黑 Light" panose="020B0502040204020203" pitchFamily="34" charset="-122"/>
              </a:rPr>
              <a:t>；</a:t>
            </a:r>
            <a:endParaRPr lang="en-US" altLang="zh-CN" sz="2400" dirty="0" smtClean="0">
              <a:solidFill>
                <a:schemeClr val="bg1"/>
              </a:solidFill>
              <a:latin typeface="微软雅黑 Light" panose="020B0502040204020203" pitchFamily="34" charset="-122"/>
              <a:ea typeface="微软雅黑 Light" panose="020B0502040204020203" pitchFamily="34" charset="-122"/>
            </a:endParaRPr>
          </a:p>
          <a:p>
            <a:r>
              <a:rPr lang="en-US" altLang="zh-CN" sz="2400" dirty="0" smtClean="0">
                <a:solidFill>
                  <a:schemeClr val="bg1"/>
                </a:solidFill>
                <a:latin typeface="微软雅黑 Light" panose="020B0502040204020203" pitchFamily="34" charset="-122"/>
                <a:ea typeface="微软雅黑 Light" panose="020B0502040204020203" pitchFamily="34" charset="-122"/>
              </a:rPr>
              <a:t>2</a:t>
            </a:r>
            <a:r>
              <a:rPr lang="zh-CN" altLang="en-US" sz="2400" dirty="0">
                <a:solidFill>
                  <a:schemeClr val="bg1"/>
                </a:solidFill>
                <a:latin typeface="微软雅黑 Light" panose="020B0502040204020203" pitchFamily="34" charset="-122"/>
                <a:ea typeface="微软雅黑 Light" panose="020B0502040204020203" pitchFamily="34" charset="-122"/>
              </a:rPr>
              <a:t>、点击</a:t>
            </a:r>
            <a:r>
              <a:rPr lang="en-US" altLang="zh-CN" sz="2400" dirty="0">
                <a:solidFill>
                  <a:schemeClr val="bg1"/>
                </a:solidFill>
                <a:latin typeface="微软雅黑 Light" panose="020B0502040204020203" pitchFamily="34" charset="-122"/>
                <a:ea typeface="微软雅黑 Light" panose="020B0502040204020203" pitchFamily="34" charset="-122"/>
              </a:rPr>
              <a:t>FIF</a:t>
            </a:r>
            <a:r>
              <a:rPr lang="zh-CN" altLang="en-US" sz="2400" dirty="0">
                <a:solidFill>
                  <a:schemeClr val="bg1"/>
                </a:solidFill>
                <a:latin typeface="微软雅黑 Light" panose="020B0502040204020203" pitchFamily="34" charset="-122"/>
                <a:ea typeface="微软雅黑 Light" panose="020B0502040204020203" pitchFamily="34" charset="-122"/>
              </a:rPr>
              <a:t>首页中的口语训练营中的嗡嗡口语；</a:t>
            </a:r>
          </a:p>
          <a:p>
            <a:r>
              <a:rPr lang="zh-CN" altLang="en-US" sz="2400" dirty="0">
                <a:solidFill>
                  <a:schemeClr val="bg1"/>
                </a:solidFill>
                <a:latin typeface="微软雅黑 Light" panose="020B0502040204020203" pitchFamily="34" charset="-122"/>
                <a:ea typeface="微软雅黑 Light" panose="020B0502040204020203" pitchFamily="34" charset="-122"/>
              </a:rPr>
              <a:t>	</a:t>
            </a:r>
            <a:endParaRPr lang="en-US" altLang="zh-CN" sz="2400" dirty="0" smtClean="0">
              <a:solidFill>
                <a:schemeClr val="bg1"/>
              </a:solidFill>
              <a:latin typeface="微软雅黑 Light" panose="020B0502040204020203" pitchFamily="34" charset="-122"/>
              <a:ea typeface="微软雅黑 Light" panose="020B0502040204020203" pitchFamily="34" charset="-122"/>
            </a:endParaRPr>
          </a:p>
          <a:p>
            <a:r>
              <a:rPr lang="zh-CN" altLang="en-US" sz="2400" dirty="0" smtClean="0">
                <a:solidFill>
                  <a:schemeClr val="bg1"/>
                </a:solidFill>
                <a:latin typeface="微软雅黑 Light" panose="020B0502040204020203" pitchFamily="34" charset="-122"/>
                <a:ea typeface="微软雅黑 Light" panose="020B0502040204020203" pitchFamily="34" charset="-122"/>
              </a:rPr>
              <a:t>嗡嗡</a:t>
            </a:r>
            <a:r>
              <a:rPr lang="zh-CN" altLang="en-US" sz="2400" dirty="0">
                <a:solidFill>
                  <a:schemeClr val="bg1"/>
                </a:solidFill>
                <a:latin typeface="微软雅黑 Light" panose="020B0502040204020203" pitchFamily="34" charset="-122"/>
                <a:ea typeface="微软雅黑 Light" panose="020B0502040204020203" pitchFamily="34" charset="-122"/>
              </a:rPr>
              <a:t>口语页面（如下图所示），可以通过最新上线或最受欢迎选择需要学习的课程，通过页面底部的翻页功能进行页面间的切换。</a:t>
            </a:r>
          </a:p>
        </p:txBody>
      </p:sp>
      <p:pic>
        <p:nvPicPr>
          <p:cNvPr id="7170"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903" y="3717032"/>
            <a:ext cx="54864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81924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3382</TotalTime>
  <Words>1566</Words>
  <Application>Microsoft Office PowerPoint</Application>
  <PresentationFormat>宽屏</PresentationFormat>
  <Paragraphs>259</Paragraphs>
  <Slides>30</Slides>
  <Notes>29</Notes>
  <HiddenSlides>0</HiddenSlides>
  <MMClips>0</MMClips>
  <ScaleCrop>false</ScaleCrop>
  <HeadingPairs>
    <vt:vector size="6" baseType="variant">
      <vt:variant>
        <vt:lpstr>已用的字体</vt:lpstr>
      </vt:variant>
      <vt:variant>
        <vt:i4>14</vt:i4>
      </vt:variant>
      <vt:variant>
        <vt:lpstr>主题</vt:lpstr>
      </vt:variant>
      <vt:variant>
        <vt:i4>6</vt:i4>
      </vt:variant>
      <vt:variant>
        <vt:lpstr>幻灯片标题</vt:lpstr>
      </vt:variant>
      <vt:variant>
        <vt:i4>30</vt:i4>
      </vt:variant>
    </vt:vector>
  </HeadingPairs>
  <TitlesOfParts>
    <vt:vector size="50" baseType="lpstr">
      <vt:lpstr>Arial Unicode MS</vt:lpstr>
      <vt:lpstr>MS PGothic</vt:lpstr>
      <vt:lpstr>等线</vt:lpstr>
      <vt:lpstr>仿宋</vt:lpstr>
      <vt:lpstr>黑体</vt:lpstr>
      <vt:lpstr>宋体</vt:lpstr>
      <vt:lpstr>微软雅黑</vt:lpstr>
      <vt:lpstr>微软雅黑 Light</vt:lpstr>
      <vt:lpstr>Arial</vt:lpstr>
      <vt:lpstr>Calibri</vt:lpstr>
      <vt:lpstr>Helvetica</vt:lpstr>
      <vt:lpstr>Rockwell</vt:lpstr>
      <vt:lpstr>Segoe UI</vt:lpstr>
      <vt:lpstr>Times New Roman</vt:lpstr>
      <vt:lpstr>Office 主题</vt:lpstr>
      <vt:lpstr>1_Office 主题</vt:lpstr>
      <vt:lpstr>2_Office 主题</vt:lpstr>
      <vt:lpstr>4_Office 主题</vt:lpstr>
      <vt:lpstr>5_Office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张程</dc:creator>
  <cp:lastModifiedBy>张薇</cp:lastModifiedBy>
  <cp:revision>661</cp:revision>
  <dcterms:created xsi:type="dcterms:W3CDTF">2015-09-07T03:02:00Z</dcterms:created>
  <dcterms:modified xsi:type="dcterms:W3CDTF">2021-08-26T02:48:47Z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2052-10.1.0.6875</vt:lpwstr>
  </property>
</Properties>
</file>