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charts/chart2.xml" ContentType="application/vnd.openxmlformats-officedocument.drawingml.char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7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11" r:id="rId2"/>
    <p:sldId id="466" r:id="rId3"/>
    <p:sldId id="471" r:id="rId4"/>
    <p:sldId id="472" r:id="rId5"/>
    <p:sldId id="473" r:id="rId6"/>
    <p:sldId id="474" r:id="rId7"/>
    <p:sldId id="467" r:id="rId8"/>
    <p:sldId id="512" r:id="rId9"/>
    <p:sldId id="479" r:id="rId10"/>
    <p:sldId id="481" r:id="rId11"/>
    <p:sldId id="468" r:id="rId12"/>
    <p:sldId id="493" r:id="rId13"/>
    <p:sldId id="483" r:id="rId14"/>
    <p:sldId id="514" r:id="rId15"/>
    <p:sldId id="482" r:id="rId16"/>
    <p:sldId id="491" r:id="rId17"/>
    <p:sldId id="486" r:id="rId18"/>
    <p:sldId id="487" r:id="rId19"/>
    <p:sldId id="489" r:id="rId20"/>
    <p:sldId id="510" r:id="rId21"/>
    <p:sldId id="509" r:id="rId22"/>
    <p:sldId id="508" r:id="rId23"/>
    <p:sldId id="494" r:id="rId24"/>
    <p:sldId id="314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3427"/>
    <a:srgbClr val="EA5B50"/>
    <a:srgbClr val="BC272E"/>
    <a:srgbClr val="BF1A20"/>
    <a:srgbClr val="B62420"/>
    <a:srgbClr val="DC0000"/>
    <a:srgbClr val="1B4898"/>
    <a:srgbClr val="640000"/>
    <a:srgbClr val="8E2621"/>
    <a:srgbClr val="EC3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>
      <p:cViewPr varScale="1">
        <p:scale>
          <a:sx n="50" d="100"/>
          <a:sy n="50" d="100"/>
        </p:scale>
        <p:origin x="34" y="6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1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lt"/>
              </a:defRPr>
            </a:pPr>
            <a:r>
              <a:rPr lang="zh-CN" altLang="en-US" sz="1100" b="0" i="0" u="none" strike="noStrike" baseline="0" dirty="0">
                <a:effectLst/>
                <a:latin typeface="+mn-ea"/>
                <a:ea typeface="+mn-ea"/>
                <a:sym typeface="+mn-lt"/>
              </a:rPr>
              <a:t>信息传输、软件和信息技术服务业四年就业人员年平均工资</a:t>
            </a:r>
            <a:endParaRPr lang="zh-CN" altLang="en-US" sz="1100" dirty="0">
              <a:latin typeface="+mn-ea"/>
              <a:ea typeface="+mn-ea"/>
            </a:endParaRPr>
          </a:p>
        </c:rich>
      </c:tx>
      <c:layout>
        <c:manualLayout>
          <c:xMode val="edge"/>
          <c:yMode val="edge"/>
          <c:x val="0.14265586291726545"/>
          <c:y val="0.758161371429698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00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  <a:sym typeface="+mn-lt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0734908200794376"/>
          <c:y val="1.958616026537523E-2"/>
          <c:w val="0.83474547709378788"/>
          <c:h val="0.59410672579234391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城镇私营单位</c:v>
                </c:pt>
              </c:strCache>
            </c:strRef>
          </c:tx>
          <c:spPr>
            <a:solidFill>
              <a:srgbClr val="E534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63578</c:v>
                </c:pt>
                <c:pt idx="1">
                  <c:v>70415</c:v>
                </c:pt>
                <c:pt idx="2">
                  <c:v>76326</c:v>
                </c:pt>
                <c:pt idx="3">
                  <c:v>85301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3E-4D96-A9A9-75EEAAAF3A38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城镇非私营单位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122478</c:v>
                </c:pt>
                <c:pt idx="1">
                  <c:v>133150</c:v>
                </c:pt>
                <c:pt idx="2">
                  <c:v>147678</c:v>
                </c:pt>
                <c:pt idx="3">
                  <c:v>161352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3E-4D96-A9A9-75EEAAAF3A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256339968"/>
        <c:axId val="256341504"/>
      </c:barChart>
      <c:catAx>
        <c:axId val="256339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256341504"/>
        <c:crosses val="autoZero"/>
        <c:auto val="1"/>
        <c:lblAlgn val="ctr"/>
        <c:lblOffset val="100"/>
        <c:noMultiLvlLbl val="0"/>
      </c:catAx>
      <c:valAx>
        <c:axId val="25634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9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25633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027378345631763"/>
          <c:y val="0.83251906081894489"/>
          <c:w val="0.47822316523622849"/>
          <c:h val="6.78925135624761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 b="0" i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1526521334452114E-2"/>
          <c:y val="4.6083283742398132E-2"/>
          <c:w val="0.91222515653936365"/>
          <c:h val="0.864066315268835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rgbClr val="E53427"/>
            </a:solidFill>
            <a:ln w="25365">
              <a:noFill/>
            </a:ln>
          </c:spPr>
          <c:invertIfNegative val="0"/>
          <c:cat>
            <c:strRef>
              <c:f>Sheet1!$A$2:$A$7</c:f>
              <c:strCache>
                <c:ptCount val="6"/>
                <c:pt idx="0">
                  <c:v>开发类</c:v>
                </c:pt>
                <c:pt idx="1">
                  <c:v>云计算/大数据类</c:v>
                </c:pt>
                <c:pt idx="2">
                  <c:v>网络/安全类</c:v>
                </c:pt>
                <c:pt idx="3">
                  <c:v>考试认证类</c:v>
                </c:pt>
                <c:pt idx="4">
                  <c:v>Office/设计/职业发展类</c:v>
                </c:pt>
                <c:pt idx="5">
                  <c:v>新技术课程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>
                  <c:v>0.36599999999999999</c:v>
                </c:pt>
                <c:pt idx="1">
                  <c:v>9.9000000000000005E-2</c:v>
                </c:pt>
                <c:pt idx="2">
                  <c:v>5.5E-2</c:v>
                </c:pt>
                <c:pt idx="3">
                  <c:v>8.1000000000000003E-2</c:v>
                </c:pt>
                <c:pt idx="4">
                  <c:v>9.6000000000000002E-2</c:v>
                </c:pt>
                <c:pt idx="5">
                  <c:v>7.1999999999999995E-2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33-4B64-86EE-42D62C3C8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9759232"/>
        <c:axId val="269760768"/>
        <c:axId val="0"/>
      </c:bar3DChart>
      <c:catAx>
        <c:axId val="269759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0">
            <a:solidFill>
              <a:srgbClr val="808080"/>
            </a:solidFill>
            <a:prstDash val="solid"/>
          </a:ln>
        </c:spPr>
        <c:txPr>
          <a:bodyPr rot="-2700000" vert="horz"/>
          <a:lstStyle/>
          <a:p>
            <a: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zh-CN"/>
          </a:p>
        </c:txPr>
        <c:crossAx val="269760768"/>
        <c:crosses val="autoZero"/>
        <c:auto val="1"/>
        <c:lblAlgn val="ctr"/>
        <c:lblOffset val="100"/>
        <c:noMultiLvlLbl val="0"/>
      </c:catAx>
      <c:valAx>
        <c:axId val="269760768"/>
        <c:scaling>
          <c:orientation val="minMax"/>
        </c:scaling>
        <c:delete val="0"/>
        <c:axPos val="l"/>
        <c:majorGridlines>
          <c:spPr>
            <a:ln w="3170">
              <a:solidFill>
                <a:srgbClr val="C0C0C0"/>
              </a:solidFill>
              <a:prstDash val="solid"/>
            </a:ln>
          </c:spPr>
        </c:majorGridlines>
        <c:numFmt formatCode="0.00%" sourceLinked="1"/>
        <c:majorTickMark val="out"/>
        <c:minorTickMark val="none"/>
        <c:tickLblPos val="nextTo"/>
        <c:spPr>
          <a:ln w="3170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zh-CN"/>
          </a:p>
        </c:txPr>
        <c:crossAx val="269759232"/>
        <c:crosses val="autoZero"/>
        <c:crossBetween val="between"/>
      </c:valAx>
      <c:spPr>
        <a:noFill/>
        <a:ln w="2540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chemeClr val="bg1">
              <a:lumMod val="85000"/>
            </a:schemeClr>
          </a:solidFill>
          <a:latin typeface="Calibri"/>
          <a:ea typeface="Calibri"/>
          <a:cs typeface="Calibri"/>
        </a:defRPr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黑暗里有星球&#10;&#10;描述已自动生成">
            <a:extLst>
              <a:ext uri="{FF2B5EF4-FFF2-40B4-BE49-F238E27FC236}">
                <a16:creationId xmlns:a16="http://schemas.microsoft.com/office/drawing/2014/main" id="{9D1E19FE-CD75-4CF6-84D6-391F768F82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4" t="-1" r="16262" b="24035"/>
          <a:stretch/>
        </p:blipFill>
        <p:spPr>
          <a:xfrm>
            <a:off x="0" y="-153946"/>
            <a:ext cx="12192000" cy="701194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D44133F-FCF1-4B9C-951C-B5EDB4A0A1CC}"/>
              </a:ext>
            </a:extLst>
          </p:cNvPr>
          <p:cNvSpPr/>
          <p:nvPr userDrawn="1"/>
        </p:nvSpPr>
        <p:spPr>
          <a:xfrm>
            <a:off x="0" y="-153946"/>
            <a:ext cx="12192000" cy="7011946"/>
          </a:xfrm>
          <a:prstGeom prst="rect">
            <a:avLst/>
          </a:prstGeom>
          <a:solidFill>
            <a:schemeClr val="tx1">
              <a:lumMod val="85000"/>
              <a:lumOff val="1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75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050CC4-ACD2-4426-BF04-12C32EF3C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8F42B52-3F29-4EC7-B813-6BDACC818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0A408E-61B3-4E18-8157-9E08551B5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A592D5-661C-48D8-A492-29BA59F7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D1A351-EEA1-4B98-AA7D-11B09798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953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9C72D2-3924-423B-869A-F7E18769ED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73A724-8E2B-4B6F-948C-A72D5333A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269A8-4AD2-46A4-818B-5ED3CCCA6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EDB6AE-292B-4FE6-A623-146B5394D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00761E-D975-406D-8100-BCE9D37C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760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8E70AE1-0FE3-4B8D-BC7F-C2BE9A040E52}"/>
              </a:ext>
            </a:extLst>
          </p:cNvPr>
          <p:cNvSpPr/>
          <p:nvPr userDrawn="1"/>
        </p:nvSpPr>
        <p:spPr>
          <a:xfrm>
            <a:off x="0" y="0"/>
            <a:ext cx="12192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3E19562-BC7A-451D-96A7-EBD5E6206A1C}"/>
              </a:ext>
            </a:extLst>
          </p:cNvPr>
          <p:cNvSpPr/>
          <p:nvPr userDrawn="1"/>
        </p:nvSpPr>
        <p:spPr>
          <a:xfrm>
            <a:off x="0" y="6441743"/>
            <a:ext cx="12192000" cy="416257"/>
          </a:xfrm>
          <a:prstGeom prst="rect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1D32585-139C-45D6-8A17-36137AFE349D}"/>
              </a:ext>
            </a:extLst>
          </p:cNvPr>
          <p:cNvSpPr txBox="1"/>
          <p:nvPr userDrawn="1"/>
        </p:nvSpPr>
        <p:spPr>
          <a:xfrm>
            <a:off x="9785025" y="6482687"/>
            <a:ext cx="2406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e-learning.51cto.com</a:t>
            </a:r>
            <a:endParaRPr lang="zh-CN" altLang="en-US" sz="1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E705527-AB06-4751-95AE-0AFECD474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028" y="553657"/>
            <a:ext cx="1965818" cy="4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8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E6B0C-9CFF-4C6F-906A-38B86C34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EB9CF0-5EB4-4FD7-88BC-C1CE72275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010D32-325A-4D42-90B6-A78B4BAA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CA494D-9443-454C-A04B-F4E8157CC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B543F0-8423-476A-9F6E-0D273D278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8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A26CD-ADC0-431B-B141-B1C990497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03E35A-30AA-4893-9873-01595EEC9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59ABD9F-D73F-4A7D-BE89-E1887D48D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8A1A67-E8C6-47C5-8705-424FB8BE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656F3-C0D3-410D-B55D-648D3893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322190-E111-4005-B956-BAD37F1E8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09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4EF9DA-8044-44B8-AAC4-AEF526304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FE8B7A-B2CE-4081-A2AE-AA42630CC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6DF1893-CFCF-4E28-8DF0-E6159EACF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B01298-9A39-40A9-9210-CAF10F449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ECCC565-B910-4640-9401-43BFC86E5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B6C5DAD-A19B-4BD2-A38B-A61423B62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225709F-263F-49E6-9DA8-A7349AEB7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D796D6-57FE-4E85-BB68-78BDFF4A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34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7A72C6-DCFC-44AB-80E4-2BCB0EB99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BB0FA2A-6F4D-4EBA-9883-D518521FD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F924092-577E-49FC-94E7-DD70295B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888526C-E013-478E-9FE1-433332DA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565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62D478B-5778-4737-9FBB-37D503F8D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E07625F-C409-4A0E-A531-7462C8A70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4175BE-8123-4CF1-92A8-6D54BE724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389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1A7D0-E06F-4C0B-9CE0-6AABAEB0B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6FBBFE-5B3C-4A44-A4DB-1DBFBDEEE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B8B6B2-0F6E-457B-B142-C7E7FD2A2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E6E927-69DA-42F9-97B5-CE9EBF6DB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C9BC1E-2285-47E3-8D6E-E6FBD87C1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CB6F03-88B1-48D7-A96A-E7323948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118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CD8FA8-E698-4D16-8B6D-6A3D8514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C243AD3-1FF2-471D-BA29-AD7B72257F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C1DE188-3647-491E-809D-95C6065AD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5A2F18-D828-48DF-9C88-B6A64CC31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882758-0C39-4F12-AEBF-F196CD157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EF113B-3742-45DA-AAA4-242B0B51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23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BD2867A-3FFD-4563-B38D-47A0C42CB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7D4B07-055E-4791-BD21-FA5E1D2BE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966472-D530-464F-9DB8-B80E7434E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68297-31D0-42CE-A474-91BF8393F972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EB5223-BB28-4C07-A1D4-94F532F2A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D68AC0-6962-4241-8218-59844D016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8F5DC-1EE2-4EB3-A24A-01068F0B7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27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Relationship Id="rId9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13" Type="http://schemas.openxmlformats.org/officeDocument/2006/relationships/image" Target="../media/image84.jp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" Type="http://schemas.openxmlformats.org/officeDocument/2006/relationships/image" Target="../media/image74.jpg"/><Relationship Id="rId21" Type="http://schemas.openxmlformats.org/officeDocument/2006/relationships/image" Target="../media/image92.jpeg"/><Relationship Id="rId7" Type="http://schemas.openxmlformats.org/officeDocument/2006/relationships/image" Target="../media/image78.jpg"/><Relationship Id="rId12" Type="http://schemas.openxmlformats.org/officeDocument/2006/relationships/image" Target="../media/image83.jpe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2" Type="http://schemas.openxmlformats.org/officeDocument/2006/relationships/image" Target="../media/image73.png"/><Relationship Id="rId16" Type="http://schemas.openxmlformats.org/officeDocument/2006/relationships/image" Target="../media/image87.jpeg"/><Relationship Id="rId20" Type="http://schemas.openxmlformats.org/officeDocument/2006/relationships/image" Target="../media/image91.jpeg"/><Relationship Id="rId29" Type="http://schemas.openxmlformats.org/officeDocument/2006/relationships/image" Target="../media/image10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24" Type="http://schemas.openxmlformats.org/officeDocument/2006/relationships/image" Target="../media/image95.png"/><Relationship Id="rId5" Type="http://schemas.openxmlformats.org/officeDocument/2006/relationships/image" Target="../media/image76.png"/><Relationship Id="rId15" Type="http://schemas.openxmlformats.org/officeDocument/2006/relationships/image" Target="../media/image86.jpeg"/><Relationship Id="rId23" Type="http://schemas.openxmlformats.org/officeDocument/2006/relationships/image" Target="../media/image94.jpeg"/><Relationship Id="rId28" Type="http://schemas.openxmlformats.org/officeDocument/2006/relationships/image" Target="../media/image99.png"/><Relationship Id="rId10" Type="http://schemas.openxmlformats.org/officeDocument/2006/relationships/image" Target="../media/image81.jpeg"/><Relationship Id="rId19" Type="http://schemas.openxmlformats.org/officeDocument/2006/relationships/image" Target="../media/image90.png"/><Relationship Id="rId4" Type="http://schemas.openxmlformats.org/officeDocument/2006/relationships/image" Target="../media/image75.png"/><Relationship Id="rId9" Type="http://schemas.openxmlformats.org/officeDocument/2006/relationships/image" Target="../media/image80.jpg"/><Relationship Id="rId14" Type="http://schemas.openxmlformats.org/officeDocument/2006/relationships/image" Target="../media/image85.jpeg"/><Relationship Id="rId22" Type="http://schemas.openxmlformats.org/officeDocument/2006/relationships/image" Target="../media/image93.jpeg"/><Relationship Id="rId27" Type="http://schemas.openxmlformats.org/officeDocument/2006/relationships/image" Target="../media/image98.png"/><Relationship Id="rId30" Type="http://schemas.openxmlformats.org/officeDocument/2006/relationships/image" Target="../media/image10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16D2D854-EC61-4151-8F34-D6FEE2B1DFF2}"/>
              </a:ext>
            </a:extLst>
          </p:cNvPr>
          <p:cNvSpPr/>
          <p:nvPr/>
        </p:nvSpPr>
        <p:spPr>
          <a:xfrm>
            <a:off x="526469" y="429491"/>
            <a:ext cx="2385543" cy="9491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CC8F46-CABB-4ECB-9EFD-2092BE278576}"/>
              </a:ext>
            </a:extLst>
          </p:cNvPr>
          <p:cNvSpPr/>
          <p:nvPr/>
        </p:nvSpPr>
        <p:spPr>
          <a:xfrm>
            <a:off x="0" y="2637692"/>
            <a:ext cx="12192000" cy="1644596"/>
          </a:xfrm>
          <a:prstGeom prst="rect">
            <a:avLst/>
          </a:prstGeom>
          <a:gradFill flip="none" rotWithShape="1">
            <a:gsLst>
              <a:gs pos="0">
                <a:srgbClr val="E53427"/>
              </a:gs>
              <a:gs pos="38000">
                <a:srgbClr val="EA5B50"/>
              </a:gs>
              <a:gs pos="0">
                <a:srgbClr val="BF1A20">
                  <a:alpha val="82000"/>
                </a:srgbClr>
              </a:gs>
              <a:gs pos="100000">
                <a:schemeClr val="bg2">
                  <a:alpha val="4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40036F9-DF47-4A70-A063-2115ED57777C}"/>
              </a:ext>
            </a:extLst>
          </p:cNvPr>
          <p:cNvSpPr/>
          <p:nvPr/>
        </p:nvSpPr>
        <p:spPr>
          <a:xfrm>
            <a:off x="8519407" y="5570820"/>
            <a:ext cx="3228871" cy="38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北京创信天华信息技术有限公司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8204FDA-3AD2-404A-8F1A-9B2B6E677211}"/>
              </a:ext>
            </a:extLst>
          </p:cNvPr>
          <p:cNvSpPr/>
          <p:nvPr/>
        </p:nvSpPr>
        <p:spPr>
          <a:xfrm>
            <a:off x="558182" y="3095579"/>
            <a:ext cx="51415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4000" b="1" dirty="0">
                <a:solidFill>
                  <a:schemeClr val="bg1"/>
                </a:solidFill>
              </a:rPr>
              <a:t>数字化人才学习平台</a:t>
            </a:r>
            <a:endParaRPr lang="en-US" altLang="zh-CN" sz="4000" b="1" dirty="0">
              <a:solidFill>
                <a:schemeClr val="bg1"/>
              </a:solidFill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2C98B81-9622-4037-A96F-07F6C80B27B8}"/>
              </a:ext>
            </a:extLst>
          </p:cNvPr>
          <p:cNvCxnSpPr>
            <a:cxnSpLocks/>
          </p:cNvCxnSpPr>
          <p:nvPr/>
        </p:nvCxnSpPr>
        <p:spPr>
          <a:xfrm>
            <a:off x="4184073" y="4812145"/>
            <a:ext cx="8007927" cy="27710"/>
          </a:xfrm>
          <a:prstGeom prst="line">
            <a:avLst/>
          </a:prstGeom>
          <a:ln w="12700">
            <a:solidFill>
              <a:srgbClr val="E53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EBB8311-B2B5-4539-A51C-F4D7E83DD56C}"/>
              </a:ext>
            </a:extLst>
          </p:cNvPr>
          <p:cNvCxnSpPr>
            <a:cxnSpLocks/>
          </p:cNvCxnSpPr>
          <p:nvPr/>
        </p:nvCxnSpPr>
        <p:spPr>
          <a:xfrm flipV="1">
            <a:off x="-10390" y="1966610"/>
            <a:ext cx="5535029" cy="17166"/>
          </a:xfrm>
          <a:prstGeom prst="line">
            <a:avLst/>
          </a:prstGeom>
          <a:ln w="12700">
            <a:solidFill>
              <a:srgbClr val="E53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>
            <a:extLst>
              <a:ext uri="{FF2B5EF4-FFF2-40B4-BE49-F238E27FC236}">
                <a16:creationId xmlns:a16="http://schemas.microsoft.com/office/drawing/2014/main" id="{46750022-5D20-4FFA-ACBA-B07FEA8620DE}"/>
              </a:ext>
            </a:extLst>
          </p:cNvPr>
          <p:cNvSpPr/>
          <p:nvPr/>
        </p:nvSpPr>
        <p:spPr>
          <a:xfrm>
            <a:off x="5514095" y="1924627"/>
            <a:ext cx="72000" cy="72000"/>
          </a:xfrm>
          <a:prstGeom prst="ellipse">
            <a:avLst/>
          </a:prstGeom>
          <a:solidFill>
            <a:srgbClr val="BF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89F1E97B-2788-4611-A818-724841D8E5C1}"/>
              </a:ext>
            </a:extLst>
          </p:cNvPr>
          <p:cNvSpPr/>
          <p:nvPr/>
        </p:nvSpPr>
        <p:spPr>
          <a:xfrm>
            <a:off x="4125928" y="4781710"/>
            <a:ext cx="72000" cy="72000"/>
          </a:xfrm>
          <a:prstGeom prst="ellipse">
            <a:avLst/>
          </a:prstGeom>
          <a:solidFill>
            <a:srgbClr val="BF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ED798A6-ED66-4844-A3A4-4C4C721C819E}"/>
              </a:ext>
            </a:extLst>
          </p:cNvPr>
          <p:cNvSpPr/>
          <p:nvPr/>
        </p:nvSpPr>
        <p:spPr>
          <a:xfrm>
            <a:off x="558182" y="1046137"/>
            <a:ext cx="230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200" dirty="0">
                <a:solidFill>
                  <a:srgbClr val="FF0000"/>
                </a:solidFill>
              </a:rPr>
              <a:t>成就技术梦想 </a:t>
            </a:r>
            <a:r>
              <a:rPr lang="en-US" altLang="zh-CN" sz="1200" dirty="0">
                <a:solidFill>
                  <a:srgbClr val="FF0000"/>
                </a:solidFill>
              </a:rPr>
              <a:t> </a:t>
            </a:r>
            <a:r>
              <a:rPr lang="zh-CN" altLang="en-US" sz="1200" dirty="0">
                <a:solidFill>
                  <a:srgbClr val="FF0000"/>
                </a:solidFill>
              </a:rPr>
              <a:t>拓展就业通道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B21E261-3EDC-40F9-BDE2-DD3D3122B6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7" y="472923"/>
            <a:ext cx="2466109" cy="5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2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组合 265">
            <a:extLst>
              <a:ext uri="{FF2B5EF4-FFF2-40B4-BE49-F238E27FC236}">
                <a16:creationId xmlns:a16="http://schemas.microsoft.com/office/drawing/2014/main" id="{0A0F26BD-ADFA-442E-BF8E-847456A7DD84}"/>
              </a:ext>
            </a:extLst>
          </p:cNvPr>
          <p:cNvGrpSpPr/>
          <p:nvPr/>
        </p:nvGrpSpPr>
        <p:grpSpPr>
          <a:xfrm>
            <a:off x="2013450" y="1542170"/>
            <a:ext cx="8717953" cy="4583331"/>
            <a:chOff x="1517650" y="659466"/>
            <a:chExt cx="9805988" cy="5480984"/>
          </a:xfrm>
        </p:grpSpPr>
        <p:grpSp>
          <p:nvGrpSpPr>
            <p:cNvPr id="127" name="组合 15">
              <a:extLst>
                <a:ext uri="{FF2B5EF4-FFF2-40B4-BE49-F238E27FC236}">
                  <a16:creationId xmlns:a16="http://schemas.microsoft.com/office/drawing/2014/main" id="{9B3F2A9F-A274-4E64-9E45-896672EE74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2338" y="4276725"/>
              <a:ext cx="758825" cy="1547813"/>
              <a:chOff x="0" y="0"/>
              <a:chExt cx="758023" cy="3240087"/>
            </a:xfrm>
          </p:grpSpPr>
          <p:cxnSp>
            <p:nvCxnSpPr>
              <p:cNvPr id="128" name="直接连接符 2">
                <a:extLst>
                  <a:ext uri="{FF2B5EF4-FFF2-40B4-BE49-F238E27FC236}">
                    <a16:creationId xmlns:a16="http://schemas.microsoft.com/office/drawing/2014/main" id="{73BCA8B9-CB04-4814-AE23-D3B1C09679F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3240087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9" name="直接连接符 3">
                <a:extLst>
                  <a:ext uri="{FF2B5EF4-FFF2-40B4-BE49-F238E27FC236}">
                    <a16:creationId xmlns:a16="http://schemas.microsoft.com/office/drawing/2014/main" id="{1C7FFFE5-05FE-4E52-BB42-0F74CD2E00F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048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0" name="直接连接符 4">
                <a:extLst>
                  <a:ext uri="{FF2B5EF4-FFF2-40B4-BE49-F238E27FC236}">
                    <a16:creationId xmlns:a16="http://schemas.microsoft.com/office/drawing/2014/main" id="{EB0C9BB7-965D-4A37-9682-FFC77CBB5AC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8097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1" name="直接连接符 5">
                <a:extLst>
                  <a:ext uri="{FF2B5EF4-FFF2-40B4-BE49-F238E27FC236}">
                    <a16:creationId xmlns:a16="http://schemas.microsoft.com/office/drawing/2014/main" id="{6BEADA84-C4FD-4A27-8B8E-ADEE6F7EC4C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2145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2" name="直接连接符 6">
                <a:extLst>
                  <a:ext uri="{FF2B5EF4-FFF2-40B4-BE49-F238E27FC236}">
                    <a16:creationId xmlns:a16="http://schemas.microsoft.com/office/drawing/2014/main" id="{E2CA2441-FA6B-42E0-9D2A-CE52EC5821A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6194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3" name="直接连接符 7">
                <a:extLst>
                  <a:ext uri="{FF2B5EF4-FFF2-40B4-BE49-F238E27FC236}">
                    <a16:creationId xmlns:a16="http://schemas.microsoft.com/office/drawing/2014/main" id="{854348E6-10D8-4BAB-827A-8B49CBBCBD7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21829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4" name="直接连接符 8">
                <a:extLst>
                  <a:ext uri="{FF2B5EF4-FFF2-40B4-BE49-F238E27FC236}">
                    <a16:creationId xmlns:a16="http://schemas.microsoft.com/office/drawing/2014/main" id="{E9595966-052B-481D-98D3-984D959DE69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5877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5" name="直接连接符 9">
                <a:extLst>
                  <a:ext uri="{FF2B5EF4-FFF2-40B4-BE49-F238E27FC236}">
                    <a16:creationId xmlns:a16="http://schemas.microsoft.com/office/drawing/2014/main" id="{9486E68E-097E-4CE5-8390-2C51C883ED5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9926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" name="直接连接符 10">
                <a:extLst>
                  <a:ext uri="{FF2B5EF4-FFF2-40B4-BE49-F238E27FC236}">
                    <a16:creationId xmlns:a16="http://schemas.microsoft.com/office/drawing/2014/main" id="{7B10D99F-234A-4E3E-B17B-9B6F6F913C5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3974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7" name="直接连接符 11">
                <a:extLst>
                  <a:ext uri="{FF2B5EF4-FFF2-40B4-BE49-F238E27FC236}">
                    <a16:creationId xmlns:a16="http://schemas.microsoft.com/office/drawing/2014/main" id="{8A4B85E1-B581-4F06-B826-2356B137B33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58023" y="0"/>
                <a:ext cx="0" cy="3240087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38" name="组合 28">
              <a:extLst>
                <a:ext uri="{FF2B5EF4-FFF2-40B4-BE49-F238E27FC236}">
                  <a16:creationId xmlns:a16="http://schemas.microsoft.com/office/drawing/2014/main" id="{CD7778F2-67F2-401D-BD1A-1ABA87FFD1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5300" y="4276725"/>
              <a:ext cx="768350" cy="1547813"/>
              <a:chOff x="0" y="0"/>
              <a:chExt cx="768800" cy="1547812"/>
            </a:xfrm>
          </p:grpSpPr>
          <p:cxnSp>
            <p:nvCxnSpPr>
              <p:cNvPr id="139" name="直接连接符 13">
                <a:extLst>
                  <a:ext uri="{FF2B5EF4-FFF2-40B4-BE49-F238E27FC236}">
                    <a16:creationId xmlns:a16="http://schemas.microsoft.com/office/drawing/2014/main" id="{9980F415-7C64-403C-9C64-B96DC0F346B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" name="直接连接符 14">
                <a:extLst>
                  <a:ext uri="{FF2B5EF4-FFF2-40B4-BE49-F238E27FC236}">
                    <a16:creationId xmlns:a16="http://schemas.microsoft.com/office/drawing/2014/main" id="{A5A2F5A5-F03D-4233-8B61-10A58CE3CC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18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1" name="直接连接符 15">
                <a:extLst>
                  <a:ext uri="{FF2B5EF4-FFF2-40B4-BE49-F238E27FC236}">
                    <a16:creationId xmlns:a16="http://schemas.microsoft.com/office/drawing/2014/main" id="{1C9ED083-DD5B-428D-8C22-6985A5861F8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837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2" name="直接连接符 16">
                <a:extLst>
                  <a:ext uri="{FF2B5EF4-FFF2-40B4-BE49-F238E27FC236}">
                    <a16:creationId xmlns:a16="http://schemas.microsoft.com/office/drawing/2014/main" id="{6EEC61A0-8038-48FE-A9BE-8CF009F73C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256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3" name="直接连接符 17">
                <a:extLst>
                  <a:ext uri="{FF2B5EF4-FFF2-40B4-BE49-F238E27FC236}">
                    <a16:creationId xmlns:a16="http://schemas.microsoft.com/office/drawing/2014/main" id="{B963A827-009A-4CE2-8F4E-E265254961C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674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" name="直接连接符 18">
                <a:extLst>
                  <a:ext uri="{FF2B5EF4-FFF2-40B4-BE49-F238E27FC236}">
                    <a16:creationId xmlns:a16="http://schemas.microsoft.com/office/drawing/2014/main" id="{AB165A8A-8BC6-40A7-966F-201AA74EC5E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2093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5" name="直接连接符 19">
                <a:extLst>
                  <a:ext uri="{FF2B5EF4-FFF2-40B4-BE49-F238E27FC236}">
                    <a16:creationId xmlns:a16="http://schemas.microsoft.com/office/drawing/2014/main" id="{A856D542-92BF-4A1B-B5ED-1F34B0B142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512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6" name="直接连接符 20">
                <a:extLst>
                  <a:ext uri="{FF2B5EF4-FFF2-40B4-BE49-F238E27FC236}">
                    <a16:creationId xmlns:a16="http://schemas.microsoft.com/office/drawing/2014/main" id="{110D5AE4-CB4F-4BE4-B77D-B72EF73AE83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9308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7" name="直接连接符 21">
                <a:extLst>
                  <a:ext uri="{FF2B5EF4-FFF2-40B4-BE49-F238E27FC236}">
                    <a16:creationId xmlns:a16="http://schemas.microsoft.com/office/drawing/2014/main" id="{07FBD1BB-E8C3-4C6D-B70D-BD05DBA77C7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8" name="直接连接符 22">
                <a:extLst>
                  <a:ext uri="{FF2B5EF4-FFF2-40B4-BE49-F238E27FC236}">
                    <a16:creationId xmlns:a16="http://schemas.microsoft.com/office/drawing/2014/main" id="{33E59D51-FC2D-456B-83B1-1756906D7D7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8461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49" name="组合 29">
              <a:extLst>
                <a:ext uri="{FF2B5EF4-FFF2-40B4-BE49-F238E27FC236}">
                  <a16:creationId xmlns:a16="http://schemas.microsoft.com/office/drawing/2014/main" id="{5367F23E-C8FE-473B-B93C-EF19EEE3F2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37150" y="4276725"/>
              <a:ext cx="768350" cy="1547813"/>
              <a:chOff x="0" y="0"/>
              <a:chExt cx="768800" cy="1547812"/>
            </a:xfrm>
          </p:grpSpPr>
          <p:cxnSp>
            <p:nvCxnSpPr>
              <p:cNvPr id="150" name="直接连接符 24">
                <a:extLst>
                  <a:ext uri="{FF2B5EF4-FFF2-40B4-BE49-F238E27FC236}">
                    <a16:creationId xmlns:a16="http://schemas.microsoft.com/office/drawing/2014/main" id="{F1E59DB4-1BEC-4B76-9F6C-C4C58E85393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1" name="直接连接符 25">
                <a:extLst>
                  <a:ext uri="{FF2B5EF4-FFF2-40B4-BE49-F238E27FC236}">
                    <a16:creationId xmlns:a16="http://schemas.microsoft.com/office/drawing/2014/main" id="{8C8B03FD-4C00-4192-8486-40D446E9BC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18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2" name="直接连接符 26">
                <a:extLst>
                  <a:ext uri="{FF2B5EF4-FFF2-40B4-BE49-F238E27FC236}">
                    <a16:creationId xmlns:a16="http://schemas.microsoft.com/office/drawing/2014/main" id="{C7067E5C-77F9-41D3-92A4-045FAAB6630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837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3" name="直接连接符 27">
                <a:extLst>
                  <a:ext uri="{FF2B5EF4-FFF2-40B4-BE49-F238E27FC236}">
                    <a16:creationId xmlns:a16="http://schemas.microsoft.com/office/drawing/2014/main" id="{2D76F4C8-2E93-4CF7-9B19-56FD06911B1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256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4" name="直接连接符 28">
                <a:extLst>
                  <a:ext uri="{FF2B5EF4-FFF2-40B4-BE49-F238E27FC236}">
                    <a16:creationId xmlns:a16="http://schemas.microsoft.com/office/drawing/2014/main" id="{0187E2FA-D3C4-48D4-B656-25EE713EFF6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674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5" name="直接连接符 29">
                <a:extLst>
                  <a:ext uri="{FF2B5EF4-FFF2-40B4-BE49-F238E27FC236}">
                    <a16:creationId xmlns:a16="http://schemas.microsoft.com/office/drawing/2014/main" id="{490CE32D-D0FF-4908-B3E9-E6621F9D122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2093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6" name="直接连接符 30">
                <a:extLst>
                  <a:ext uri="{FF2B5EF4-FFF2-40B4-BE49-F238E27FC236}">
                    <a16:creationId xmlns:a16="http://schemas.microsoft.com/office/drawing/2014/main" id="{BEF4E51C-9709-462F-8783-17D5F0C48DF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512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7" name="直接连接符 31">
                <a:extLst>
                  <a:ext uri="{FF2B5EF4-FFF2-40B4-BE49-F238E27FC236}">
                    <a16:creationId xmlns:a16="http://schemas.microsoft.com/office/drawing/2014/main" id="{0DCD1651-44D7-4A25-9B85-5673EDB018D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9308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8" name="直接连接符 32">
                <a:extLst>
                  <a:ext uri="{FF2B5EF4-FFF2-40B4-BE49-F238E27FC236}">
                    <a16:creationId xmlns:a16="http://schemas.microsoft.com/office/drawing/2014/main" id="{6344C080-6B32-4537-BA0D-FB18860E20B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9" name="直接连接符 33">
                <a:extLst>
                  <a:ext uri="{FF2B5EF4-FFF2-40B4-BE49-F238E27FC236}">
                    <a16:creationId xmlns:a16="http://schemas.microsoft.com/office/drawing/2014/main" id="{1C2B9EBE-4B51-4099-8AFC-C8571292597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8461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60" name="组合 40">
              <a:extLst>
                <a:ext uri="{FF2B5EF4-FFF2-40B4-BE49-F238E27FC236}">
                  <a16:creationId xmlns:a16="http://schemas.microsoft.com/office/drawing/2014/main" id="{4E673EFF-6935-429C-AB60-4375C7B3E2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3288" y="4276725"/>
              <a:ext cx="768350" cy="1547813"/>
              <a:chOff x="0" y="0"/>
              <a:chExt cx="768800" cy="1547812"/>
            </a:xfrm>
          </p:grpSpPr>
          <p:cxnSp>
            <p:nvCxnSpPr>
              <p:cNvPr id="161" name="直接连接符 35">
                <a:extLst>
                  <a:ext uri="{FF2B5EF4-FFF2-40B4-BE49-F238E27FC236}">
                    <a16:creationId xmlns:a16="http://schemas.microsoft.com/office/drawing/2014/main" id="{BA082248-A5AB-45D4-81ED-C209A57FB5A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2" name="直接连接符 36">
                <a:extLst>
                  <a:ext uri="{FF2B5EF4-FFF2-40B4-BE49-F238E27FC236}">
                    <a16:creationId xmlns:a16="http://schemas.microsoft.com/office/drawing/2014/main" id="{49343685-99F3-4527-84B3-037D79DA80B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186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3" name="直接连接符 37">
                <a:extLst>
                  <a:ext uri="{FF2B5EF4-FFF2-40B4-BE49-F238E27FC236}">
                    <a16:creationId xmlns:a16="http://schemas.microsoft.com/office/drawing/2014/main" id="{B43D5FB6-5CCF-46A2-BA8A-11630B32D60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837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4" name="直接连接符 38">
                <a:extLst>
                  <a:ext uri="{FF2B5EF4-FFF2-40B4-BE49-F238E27FC236}">
                    <a16:creationId xmlns:a16="http://schemas.microsoft.com/office/drawing/2014/main" id="{9C067147-744E-4C7D-900A-E5E6458046F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256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" name="直接连接符 39">
                <a:extLst>
                  <a:ext uri="{FF2B5EF4-FFF2-40B4-BE49-F238E27FC236}">
                    <a16:creationId xmlns:a16="http://schemas.microsoft.com/office/drawing/2014/main" id="{30A01AFB-1269-44B7-AC61-5CC241BB338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674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6" name="直接连接符 40">
                <a:extLst>
                  <a:ext uri="{FF2B5EF4-FFF2-40B4-BE49-F238E27FC236}">
                    <a16:creationId xmlns:a16="http://schemas.microsoft.com/office/drawing/2014/main" id="{D0D3C6D2-2A95-4191-B105-F5E94B453B0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20933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7" name="直接连接符 41">
                <a:extLst>
                  <a:ext uri="{FF2B5EF4-FFF2-40B4-BE49-F238E27FC236}">
                    <a16:creationId xmlns:a16="http://schemas.microsoft.com/office/drawing/2014/main" id="{A13EADD0-6ABA-4A7C-811C-A50061D8862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512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8" name="直接连接符 42">
                <a:extLst>
                  <a:ext uri="{FF2B5EF4-FFF2-40B4-BE49-F238E27FC236}">
                    <a16:creationId xmlns:a16="http://schemas.microsoft.com/office/drawing/2014/main" id="{BF90070B-D8E7-4BE1-9BBD-DDBFF2437B9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930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9" name="直接连接符 43">
                <a:extLst>
                  <a:ext uri="{FF2B5EF4-FFF2-40B4-BE49-F238E27FC236}">
                    <a16:creationId xmlns:a16="http://schemas.microsoft.com/office/drawing/2014/main" id="{F9C18240-E484-4D74-8AF4-E6AFDDC1129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0" name="直接连接符 44">
                <a:extLst>
                  <a:ext uri="{FF2B5EF4-FFF2-40B4-BE49-F238E27FC236}">
                    <a16:creationId xmlns:a16="http://schemas.microsoft.com/office/drawing/2014/main" id="{2A79A148-659E-4B26-8873-FED6895B080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84613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1" name="组合 51">
              <a:extLst>
                <a:ext uri="{FF2B5EF4-FFF2-40B4-BE49-F238E27FC236}">
                  <a16:creationId xmlns:a16="http://schemas.microsoft.com/office/drawing/2014/main" id="{20395F5C-1586-4912-BAB8-2A3E4A477A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26250" y="4276725"/>
              <a:ext cx="768350" cy="1547813"/>
              <a:chOff x="0" y="0"/>
              <a:chExt cx="768800" cy="1547812"/>
            </a:xfrm>
          </p:grpSpPr>
          <p:cxnSp>
            <p:nvCxnSpPr>
              <p:cNvPr id="172" name="直接连接符 46">
                <a:extLst>
                  <a:ext uri="{FF2B5EF4-FFF2-40B4-BE49-F238E27FC236}">
                    <a16:creationId xmlns:a16="http://schemas.microsoft.com/office/drawing/2014/main" id="{DAC1D941-FCC8-47DD-AACA-F8E521849D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3" name="直接连接符 47">
                <a:extLst>
                  <a:ext uri="{FF2B5EF4-FFF2-40B4-BE49-F238E27FC236}">
                    <a16:creationId xmlns:a16="http://schemas.microsoft.com/office/drawing/2014/main" id="{4014A147-30B4-4E56-B631-8FD63CFBCA3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18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4" name="直接连接符 48">
                <a:extLst>
                  <a:ext uri="{FF2B5EF4-FFF2-40B4-BE49-F238E27FC236}">
                    <a16:creationId xmlns:a16="http://schemas.microsoft.com/office/drawing/2014/main" id="{C125A2B1-5D19-4B92-A625-F01A00EAAB5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837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5" name="直接连接符 49">
                <a:extLst>
                  <a:ext uri="{FF2B5EF4-FFF2-40B4-BE49-F238E27FC236}">
                    <a16:creationId xmlns:a16="http://schemas.microsoft.com/office/drawing/2014/main" id="{31E9BBE7-A5D9-48A0-813A-2C1F221BB0F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256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" name="直接连接符 50">
                <a:extLst>
                  <a:ext uri="{FF2B5EF4-FFF2-40B4-BE49-F238E27FC236}">
                    <a16:creationId xmlns:a16="http://schemas.microsoft.com/office/drawing/2014/main" id="{7ACE8C24-EFEF-4429-AAD6-660352F3E7E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674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7" name="直接连接符 51">
                <a:extLst>
                  <a:ext uri="{FF2B5EF4-FFF2-40B4-BE49-F238E27FC236}">
                    <a16:creationId xmlns:a16="http://schemas.microsoft.com/office/drawing/2014/main" id="{0F4B22BD-A799-4C20-BAFC-C7821F7541A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2093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8" name="直接连接符 52">
                <a:extLst>
                  <a:ext uri="{FF2B5EF4-FFF2-40B4-BE49-F238E27FC236}">
                    <a16:creationId xmlns:a16="http://schemas.microsoft.com/office/drawing/2014/main" id="{8408578B-46E2-4865-8C61-FDF737FE4C8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512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9" name="直接连接符 53">
                <a:extLst>
                  <a:ext uri="{FF2B5EF4-FFF2-40B4-BE49-F238E27FC236}">
                    <a16:creationId xmlns:a16="http://schemas.microsoft.com/office/drawing/2014/main" id="{81ECE5B9-BA37-464F-BCD2-8730D0CB35B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9308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0" name="直接连接符 54">
                <a:extLst>
                  <a:ext uri="{FF2B5EF4-FFF2-40B4-BE49-F238E27FC236}">
                    <a16:creationId xmlns:a16="http://schemas.microsoft.com/office/drawing/2014/main" id="{32603299-0DFF-4257-8DEC-21565FAD201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1" name="直接连接符 55">
                <a:extLst>
                  <a:ext uri="{FF2B5EF4-FFF2-40B4-BE49-F238E27FC236}">
                    <a16:creationId xmlns:a16="http://schemas.microsoft.com/office/drawing/2014/main" id="{FD20BC31-C8EA-4C12-8E5A-204F5550C6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8461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82" name="组合 62">
              <a:extLst>
                <a:ext uri="{FF2B5EF4-FFF2-40B4-BE49-F238E27FC236}">
                  <a16:creationId xmlns:a16="http://schemas.microsoft.com/office/drawing/2014/main" id="{FB6BDE71-9840-41C7-95B9-1D68B9BDE2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1913" y="4276725"/>
              <a:ext cx="768350" cy="1547813"/>
              <a:chOff x="0" y="0"/>
              <a:chExt cx="768800" cy="1547812"/>
            </a:xfrm>
          </p:grpSpPr>
          <p:cxnSp>
            <p:nvCxnSpPr>
              <p:cNvPr id="183" name="直接连接符 57">
                <a:extLst>
                  <a:ext uri="{FF2B5EF4-FFF2-40B4-BE49-F238E27FC236}">
                    <a16:creationId xmlns:a16="http://schemas.microsoft.com/office/drawing/2014/main" id="{1F1FF335-1143-4278-AC0F-22CC0B11E67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" name="直接连接符 58">
                <a:extLst>
                  <a:ext uri="{FF2B5EF4-FFF2-40B4-BE49-F238E27FC236}">
                    <a16:creationId xmlns:a16="http://schemas.microsoft.com/office/drawing/2014/main" id="{ECFB7BFE-1A7C-496B-A2FE-EF7D5FBB94C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186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5" name="直接连接符 59">
                <a:extLst>
                  <a:ext uri="{FF2B5EF4-FFF2-40B4-BE49-F238E27FC236}">
                    <a16:creationId xmlns:a16="http://schemas.microsoft.com/office/drawing/2014/main" id="{2AE4761B-C221-43F9-A252-F61654597D8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837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6" name="直接连接符 60">
                <a:extLst>
                  <a:ext uri="{FF2B5EF4-FFF2-40B4-BE49-F238E27FC236}">
                    <a16:creationId xmlns:a16="http://schemas.microsoft.com/office/drawing/2014/main" id="{8A2E91CD-BC5B-4155-AF97-1ADA25FED3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256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7" name="直接连接符 61">
                <a:extLst>
                  <a:ext uri="{FF2B5EF4-FFF2-40B4-BE49-F238E27FC236}">
                    <a16:creationId xmlns:a16="http://schemas.microsoft.com/office/drawing/2014/main" id="{E163AE6D-ADA4-4823-B813-0A719ECA869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674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8" name="直接连接符 62">
                <a:extLst>
                  <a:ext uri="{FF2B5EF4-FFF2-40B4-BE49-F238E27FC236}">
                    <a16:creationId xmlns:a16="http://schemas.microsoft.com/office/drawing/2014/main" id="{A45A9793-EF0F-454A-A1E9-3FEE993D9F7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20933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9" name="直接连接符 63">
                <a:extLst>
                  <a:ext uri="{FF2B5EF4-FFF2-40B4-BE49-F238E27FC236}">
                    <a16:creationId xmlns:a16="http://schemas.microsoft.com/office/drawing/2014/main" id="{D51B3321-4966-4413-8E36-59C78585044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512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0" name="直接连接符 64">
                <a:extLst>
                  <a:ext uri="{FF2B5EF4-FFF2-40B4-BE49-F238E27FC236}">
                    <a16:creationId xmlns:a16="http://schemas.microsoft.com/office/drawing/2014/main" id="{4EFBF3F6-4145-4F50-9BAE-BFD6241B858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930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1" name="直接连接符 65">
                <a:extLst>
                  <a:ext uri="{FF2B5EF4-FFF2-40B4-BE49-F238E27FC236}">
                    <a16:creationId xmlns:a16="http://schemas.microsoft.com/office/drawing/2014/main" id="{95543299-3F47-4C29-BAC9-5929879418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2" name="直接连接符 66">
                <a:extLst>
                  <a:ext uri="{FF2B5EF4-FFF2-40B4-BE49-F238E27FC236}">
                    <a16:creationId xmlns:a16="http://schemas.microsoft.com/office/drawing/2014/main" id="{EBE22D67-A4CE-4091-8CBF-8ECB951ECBA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84613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93" name="组合 73">
              <a:extLst>
                <a:ext uri="{FF2B5EF4-FFF2-40B4-BE49-F238E27FC236}">
                  <a16:creationId xmlns:a16="http://schemas.microsoft.com/office/drawing/2014/main" id="{FA44578B-4896-4FDA-B56E-42C16E6417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35988" y="4276725"/>
              <a:ext cx="769937" cy="1547813"/>
              <a:chOff x="0" y="0"/>
              <a:chExt cx="768800" cy="1547812"/>
            </a:xfrm>
          </p:grpSpPr>
          <p:cxnSp>
            <p:nvCxnSpPr>
              <p:cNvPr id="194" name="直接连接符 68">
                <a:extLst>
                  <a:ext uri="{FF2B5EF4-FFF2-40B4-BE49-F238E27FC236}">
                    <a16:creationId xmlns:a16="http://schemas.microsoft.com/office/drawing/2014/main" id="{11E36087-2311-4734-BE64-3E3C4B5BFF0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5" name="直接连接符 69">
                <a:extLst>
                  <a:ext uri="{FF2B5EF4-FFF2-40B4-BE49-F238E27FC236}">
                    <a16:creationId xmlns:a16="http://schemas.microsoft.com/office/drawing/2014/main" id="{12D0753C-7580-4E95-889E-4843C96A79B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013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6" name="直接连接符 70">
                <a:extLst>
                  <a:ext uri="{FF2B5EF4-FFF2-40B4-BE49-F238E27FC236}">
                    <a16:creationId xmlns:a16="http://schemas.microsoft.com/office/drawing/2014/main" id="{579421C4-832F-4245-A41A-D30C725EC33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802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7" name="直接连接符 71">
                <a:extLst>
                  <a:ext uri="{FF2B5EF4-FFF2-40B4-BE49-F238E27FC236}">
                    <a16:creationId xmlns:a16="http://schemas.microsoft.com/office/drawing/2014/main" id="{98E96BCE-96AC-4653-BFF5-A2E0E0E2B14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2039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8" name="直接连接符 72">
                <a:extLst>
                  <a:ext uri="{FF2B5EF4-FFF2-40B4-BE49-F238E27FC236}">
                    <a16:creationId xmlns:a16="http://schemas.microsoft.com/office/drawing/2014/main" id="{242668B2-B1C3-4C40-906B-C93D22F5053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7638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9" name="直接连接符 73">
                <a:extLst>
                  <a:ext uri="{FF2B5EF4-FFF2-40B4-BE49-F238E27FC236}">
                    <a16:creationId xmlns:a16="http://schemas.microsoft.com/office/drawing/2014/main" id="{5C723D6B-E50C-49CA-B741-E6502AE0B9B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2165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0" name="直接连接符 74">
                <a:extLst>
                  <a:ext uri="{FF2B5EF4-FFF2-40B4-BE49-F238E27FC236}">
                    <a16:creationId xmlns:a16="http://schemas.microsoft.com/office/drawing/2014/main" id="{A5401DC3-5B12-4724-BD49-EDDEBCF966B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566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1" name="直接连接符 75">
                <a:extLst>
                  <a:ext uri="{FF2B5EF4-FFF2-40B4-BE49-F238E27FC236}">
                    <a16:creationId xmlns:a16="http://schemas.microsoft.com/office/drawing/2014/main" id="{97C3F0CC-36AC-46AB-BA4B-CB48B587467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9678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2" name="直接连接符 76">
                <a:extLst>
                  <a:ext uri="{FF2B5EF4-FFF2-40B4-BE49-F238E27FC236}">
                    <a16:creationId xmlns:a16="http://schemas.microsoft.com/office/drawing/2014/main" id="{97877AE2-CF64-49BC-93A3-12DE5F76E23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3" name="直接连接符 77">
                <a:extLst>
                  <a:ext uri="{FF2B5EF4-FFF2-40B4-BE49-F238E27FC236}">
                    <a16:creationId xmlns:a16="http://schemas.microsoft.com/office/drawing/2014/main" id="{577E6059-90FE-46B0-ABCE-E6076B97D90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8478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04" name="组合 84">
              <a:extLst>
                <a:ext uri="{FF2B5EF4-FFF2-40B4-BE49-F238E27FC236}">
                  <a16:creationId xmlns:a16="http://schemas.microsoft.com/office/drawing/2014/main" id="{45D6FD92-3F48-442A-86C7-A4D91812CB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78950" y="4276725"/>
              <a:ext cx="769938" cy="1547813"/>
              <a:chOff x="0" y="0"/>
              <a:chExt cx="768800" cy="1547812"/>
            </a:xfrm>
          </p:grpSpPr>
          <p:cxnSp>
            <p:nvCxnSpPr>
              <p:cNvPr id="205" name="直接连接符 79">
                <a:extLst>
                  <a:ext uri="{FF2B5EF4-FFF2-40B4-BE49-F238E27FC236}">
                    <a16:creationId xmlns:a16="http://schemas.microsoft.com/office/drawing/2014/main" id="{E2438538-4C8B-414D-8E00-54C08A53874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6" name="直接连接符 80">
                <a:extLst>
                  <a:ext uri="{FF2B5EF4-FFF2-40B4-BE49-F238E27FC236}">
                    <a16:creationId xmlns:a16="http://schemas.microsoft.com/office/drawing/2014/main" id="{107CFF4C-1C41-44B5-AC2F-FFB9BF696CC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01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7" name="直接连接符 81">
                <a:extLst>
                  <a:ext uri="{FF2B5EF4-FFF2-40B4-BE49-F238E27FC236}">
                    <a16:creationId xmlns:a16="http://schemas.microsoft.com/office/drawing/2014/main" id="{030E7E08-F1E5-4D1A-B027-E87DDC3A330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8026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8" name="直接连接符 82">
                <a:extLst>
                  <a:ext uri="{FF2B5EF4-FFF2-40B4-BE49-F238E27FC236}">
                    <a16:creationId xmlns:a16="http://schemas.microsoft.com/office/drawing/2014/main" id="{1E381413-BC39-40AF-B695-58F74DB36F9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204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9" name="直接连接符 83">
                <a:extLst>
                  <a:ext uri="{FF2B5EF4-FFF2-40B4-BE49-F238E27FC236}">
                    <a16:creationId xmlns:a16="http://schemas.microsoft.com/office/drawing/2014/main" id="{E289E784-D7B1-42CB-B872-2375853EF2F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7638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0" name="直接连接符 84">
                <a:extLst>
                  <a:ext uri="{FF2B5EF4-FFF2-40B4-BE49-F238E27FC236}">
                    <a16:creationId xmlns:a16="http://schemas.microsoft.com/office/drawing/2014/main" id="{9EECA339-5E32-49E2-8CF1-DCB7BE2E78B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2165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1" name="直接连接符 85">
                <a:extLst>
                  <a:ext uri="{FF2B5EF4-FFF2-40B4-BE49-F238E27FC236}">
                    <a16:creationId xmlns:a16="http://schemas.microsoft.com/office/drawing/2014/main" id="{FC3C2299-9AD3-46AA-994B-D42CB835029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5665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" name="直接连接符 86">
                <a:extLst>
                  <a:ext uri="{FF2B5EF4-FFF2-40B4-BE49-F238E27FC236}">
                    <a16:creationId xmlns:a16="http://schemas.microsoft.com/office/drawing/2014/main" id="{5A8CFA5F-8137-49A8-84B5-542536FD0A7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967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3" name="直接连接符 87">
                <a:extLst>
                  <a:ext uri="{FF2B5EF4-FFF2-40B4-BE49-F238E27FC236}">
                    <a16:creationId xmlns:a16="http://schemas.microsoft.com/office/drawing/2014/main" id="{ACB0B130-B006-4CF6-8CE7-1B0B5B2BAFE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" name="直接连接符 88">
                <a:extLst>
                  <a:ext uri="{FF2B5EF4-FFF2-40B4-BE49-F238E27FC236}">
                    <a16:creationId xmlns:a16="http://schemas.microsoft.com/office/drawing/2014/main" id="{862CA5BA-40EE-4847-A518-1940500ABC1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84786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15" name="组合 95">
              <a:extLst>
                <a:ext uri="{FF2B5EF4-FFF2-40B4-BE49-F238E27FC236}">
                  <a16:creationId xmlns:a16="http://schemas.microsoft.com/office/drawing/2014/main" id="{07AB126E-E4E9-4E46-A8BF-438F8F7DD3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17150" y="4276725"/>
              <a:ext cx="769938" cy="1547813"/>
              <a:chOff x="0" y="0"/>
              <a:chExt cx="768800" cy="1547812"/>
            </a:xfrm>
          </p:grpSpPr>
          <p:cxnSp>
            <p:nvCxnSpPr>
              <p:cNvPr id="216" name="直接连接符 90">
                <a:extLst>
                  <a:ext uri="{FF2B5EF4-FFF2-40B4-BE49-F238E27FC236}">
                    <a16:creationId xmlns:a16="http://schemas.microsoft.com/office/drawing/2014/main" id="{A26BEFC7-C012-46E3-971B-0139C260601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7" name="直接连接符 91">
                <a:extLst>
                  <a:ext uri="{FF2B5EF4-FFF2-40B4-BE49-F238E27FC236}">
                    <a16:creationId xmlns:a16="http://schemas.microsoft.com/office/drawing/2014/main" id="{3C8F331F-08E7-4091-AAC6-B6E3EAB2CF6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01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8" name="直接连接符 92">
                <a:extLst>
                  <a:ext uri="{FF2B5EF4-FFF2-40B4-BE49-F238E27FC236}">
                    <a16:creationId xmlns:a16="http://schemas.microsoft.com/office/drawing/2014/main" id="{27F97347-94E5-4B97-AA8C-07819C76FE9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8026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9" name="直接连接符 93">
                <a:extLst>
                  <a:ext uri="{FF2B5EF4-FFF2-40B4-BE49-F238E27FC236}">
                    <a16:creationId xmlns:a16="http://schemas.microsoft.com/office/drawing/2014/main" id="{9A88EE02-2A03-4EEB-946A-414CBE90FA1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204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0" name="直接连接符 94">
                <a:extLst>
                  <a:ext uri="{FF2B5EF4-FFF2-40B4-BE49-F238E27FC236}">
                    <a16:creationId xmlns:a16="http://schemas.microsoft.com/office/drawing/2014/main" id="{3C1391D2-D046-41E6-A13B-F8BB0F617B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7638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1" name="直接连接符 95">
                <a:extLst>
                  <a:ext uri="{FF2B5EF4-FFF2-40B4-BE49-F238E27FC236}">
                    <a16:creationId xmlns:a16="http://schemas.microsoft.com/office/drawing/2014/main" id="{8641A8B2-9B77-42B2-BA96-876F1844623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2165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2" name="直接连接符 96">
                <a:extLst>
                  <a:ext uri="{FF2B5EF4-FFF2-40B4-BE49-F238E27FC236}">
                    <a16:creationId xmlns:a16="http://schemas.microsoft.com/office/drawing/2014/main" id="{0DD7ECD9-2377-4F51-A5BF-95DA2B68E07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05665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3" name="直接连接符 97">
                <a:extLst>
                  <a:ext uri="{FF2B5EF4-FFF2-40B4-BE49-F238E27FC236}">
                    <a16:creationId xmlns:a16="http://schemas.microsoft.com/office/drawing/2014/main" id="{0703067E-6F23-4D90-99A4-79BF1CAE9C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967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4" name="直接连接符 98">
                <a:extLst>
                  <a:ext uri="{FF2B5EF4-FFF2-40B4-BE49-F238E27FC236}">
                    <a16:creationId xmlns:a16="http://schemas.microsoft.com/office/drawing/2014/main" id="{7D1F9DC5-FA2B-48F4-B5D7-8EC3B01D10A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5" name="直接连接符 99">
                <a:extLst>
                  <a:ext uri="{FF2B5EF4-FFF2-40B4-BE49-F238E27FC236}">
                    <a16:creationId xmlns:a16="http://schemas.microsoft.com/office/drawing/2014/main" id="{E754B52D-2EE5-474A-B5A6-F5BB7919857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84786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226" name="组合 100">
              <a:extLst>
                <a:ext uri="{FF2B5EF4-FFF2-40B4-BE49-F238E27FC236}">
                  <a16:creationId xmlns:a16="http://schemas.microsoft.com/office/drawing/2014/main" id="{A36D2576-70CC-4053-A62E-74B3FE92110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650" y="2352675"/>
              <a:ext cx="7096125" cy="342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组合 103">
              <a:extLst>
                <a:ext uri="{FF2B5EF4-FFF2-40B4-BE49-F238E27FC236}">
                  <a16:creationId xmlns:a16="http://schemas.microsoft.com/office/drawing/2014/main" id="{1B2DB855-D156-4EFD-9B2A-1258B583358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duotone>
                <a:prstClr val="black"/>
                <a:srgbClr val="BC272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1988" y="2773363"/>
              <a:ext cx="7529512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" name="1">
              <a:extLst>
                <a:ext uri="{FF2B5EF4-FFF2-40B4-BE49-F238E27FC236}">
                  <a16:creationId xmlns:a16="http://schemas.microsoft.com/office/drawing/2014/main" id="{67E498B0-2791-40B0-8FDE-C1688D15E98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9025" y="3176588"/>
              <a:ext cx="5303838" cy="179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9" name="文本框 109">
              <a:extLst>
                <a:ext uri="{FF2B5EF4-FFF2-40B4-BE49-F238E27FC236}">
                  <a16:creationId xmlns:a16="http://schemas.microsoft.com/office/drawing/2014/main" id="{6F8F46C5-1D39-469A-AA16-A23D4E98CA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0075" y="5862638"/>
              <a:ext cx="6731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10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0" name="文本框 110">
              <a:extLst>
                <a:ext uri="{FF2B5EF4-FFF2-40B4-BE49-F238E27FC236}">
                  <a16:creationId xmlns:a16="http://schemas.microsoft.com/office/drawing/2014/main" id="{6289A2D3-C63E-44A5-AE8D-D5948A4AB4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4613" y="5862638"/>
              <a:ext cx="6731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20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1" name="文本框 111">
              <a:extLst>
                <a:ext uri="{FF2B5EF4-FFF2-40B4-BE49-F238E27FC236}">
                  <a16:creationId xmlns:a16="http://schemas.microsoft.com/office/drawing/2014/main" id="{D81F3A4A-C00E-44EE-B2B0-A588FDC7C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4238" y="5862638"/>
              <a:ext cx="6731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30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2" name="文本框 112">
              <a:extLst>
                <a:ext uri="{FF2B5EF4-FFF2-40B4-BE49-F238E27FC236}">
                  <a16:creationId xmlns:a16="http://schemas.microsoft.com/office/drawing/2014/main" id="{CC001F24-1115-4446-AFAB-89996964E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8475" y="5862638"/>
              <a:ext cx="674688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40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3" name="文本框 113">
              <a:extLst>
                <a:ext uri="{FF2B5EF4-FFF2-40B4-BE49-F238E27FC236}">
                  <a16:creationId xmlns:a16="http://schemas.microsoft.com/office/drawing/2014/main" id="{740C605F-14C3-45D5-8765-FF19B3F401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5088" y="5862638"/>
              <a:ext cx="6731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50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4" name="文本框 114">
              <a:extLst>
                <a:ext uri="{FF2B5EF4-FFF2-40B4-BE49-F238E27FC236}">
                  <a16:creationId xmlns:a16="http://schemas.microsoft.com/office/drawing/2014/main" id="{2EB3010E-913A-4212-8396-AD2378934A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2813" y="5862638"/>
              <a:ext cx="6731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60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5" name="文本框 115">
              <a:extLst>
                <a:ext uri="{FF2B5EF4-FFF2-40B4-BE49-F238E27FC236}">
                  <a16:creationId xmlns:a16="http://schemas.microsoft.com/office/drawing/2014/main" id="{C21E08A0-000E-44A7-B0F7-555D41D50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413" y="5862638"/>
              <a:ext cx="674687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70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6" name="文本框 116">
              <a:extLst>
                <a:ext uri="{FF2B5EF4-FFF2-40B4-BE49-F238E27FC236}">
                  <a16:creationId xmlns:a16="http://schemas.microsoft.com/office/drawing/2014/main" id="{9F6675CB-CD21-4438-A492-C54DEFA14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75725" y="5862638"/>
              <a:ext cx="674688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80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7" name="文本框 117">
              <a:extLst>
                <a:ext uri="{FF2B5EF4-FFF2-40B4-BE49-F238E27FC236}">
                  <a16:creationId xmlns:a16="http://schemas.microsoft.com/office/drawing/2014/main" id="{EEB038C6-EFDE-4B44-9699-33946FB05B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0750" y="5862638"/>
              <a:ext cx="674688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90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8" name="文本框 118">
              <a:extLst>
                <a:ext uri="{FF2B5EF4-FFF2-40B4-BE49-F238E27FC236}">
                  <a16:creationId xmlns:a16="http://schemas.microsoft.com/office/drawing/2014/main" id="{15B18508-2A86-4A73-BC81-CCD44BCEC4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48950" y="5862638"/>
              <a:ext cx="674688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100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9" name="椭圆 119">
              <a:extLst>
                <a:ext uri="{FF2B5EF4-FFF2-40B4-BE49-F238E27FC236}">
                  <a16:creationId xmlns:a16="http://schemas.microsoft.com/office/drawing/2014/main" id="{87C3372A-4062-41CB-8964-5363DE8A4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8125" y="3249613"/>
              <a:ext cx="273050" cy="274637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BFBFBF"/>
              </a:solidFill>
              <a:round/>
              <a:headEnd/>
              <a:tailEnd/>
            </a:ln>
            <a:effectLst>
              <a:outerShdw sx="102000" sy="102000" algn="ctr" rotWithShape="0">
                <a:srgbClr val="000000">
                  <a:alpha val="39000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0" name="椭圆 120">
              <a:extLst>
                <a:ext uri="{FF2B5EF4-FFF2-40B4-BE49-F238E27FC236}">
                  <a16:creationId xmlns:a16="http://schemas.microsoft.com/office/drawing/2014/main" id="{F4031954-1B55-4640-A801-8C2DB9E28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3800" y="2949575"/>
              <a:ext cx="274638" cy="274638"/>
            </a:xfrm>
            <a:prstGeom prst="ellipse">
              <a:avLst/>
            </a:prstGeom>
            <a:solidFill>
              <a:srgbClr val="BFBFBF"/>
            </a:solidFill>
            <a:ln w="38100" cmpd="sng">
              <a:solidFill>
                <a:schemeClr val="bg1"/>
              </a:solidFill>
              <a:round/>
              <a:headEnd/>
              <a:tailEnd/>
            </a:ln>
            <a:effectLst>
              <a:outerShdw sx="102000" sy="102000" algn="ctr" rotWithShape="0">
                <a:srgbClr val="000000">
                  <a:alpha val="39000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1" name="椭圆 121">
              <a:extLst>
                <a:ext uri="{FF2B5EF4-FFF2-40B4-BE49-F238E27FC236}">
                  <a16:creationId xmlns:a16="http://schemas.microsoft.com/office/drawing/2014/main" id="{3BD97BED-AB56-4C0E-A379-DC6ED122E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925" y="3413125"/>
              <a:ext cx="274638" cy="274638"/>
            </a:xfrm>
            <a:prstGeom prst="ellipse">
              <a:avLst/>
            </a:prstGeom>
            <a:solidFill>
              <a:srgbClr val="595959"/>
            </a:solidFill>
            <a:ln w="38100" cmpd="sng">
              <a:solidFill>
                <a:srgbClr val="BFBFBF"/>
              </a:solidFill>
              <a:round/>
              <a:headEnd/>
              <a:tailEnd/>
            </a:ln>
            <a:effectLst>
              <a:outerShdw sx="102000" sy="102000" algn="ctr" rotWithShape="0">
                <a:srgbClr val="000000">
                  <a:alpha val="39000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2" name="任意多边形 122">
              <a:extLst>
                <a:ext uri="{FF2B5EF4-FFF2-40B4-BE49-F238E27FC236}">
                  <a16:creationId xmlns:a16="http://schemas.microsoft.com/office/drawing/2014/main" id="{E4893426-9AA8-4D4D-960D-0A2D2F611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4" y="2789238"/>
              <a:ext cx="5362576" cy="631824"/>
            </a:xfrm>
            <a:custGeom>
              <a:avLst/>
              <a:gdLst>
                <a:gd name="T0" fmla="*/ 0 w 4693023"/>
                <a:gd name="T1" fmla="*/ 632011 h 632011"/>
                <a:gd name="T2" fmla="*/ 874059 w 4693023"/>
                <a:gd name="T3" fmla="*/ 13447 h 632011"/>
                <a:gd name="T4" fmla="*/ 4693023 w 4693023"/>
                <a:gd name="T5" fmla="*/ 13447 h 632011"/>
                <a:gd name="T6" fmla="*/ 4693023 w 4693023"/>
                <a:gd name="T7" fmla="*/ 0 h 63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93023" h="632011">
                  <a:moveTo>
                    <a:pt x="0" y="632011"/>
                  </a:moveTo>
                  <a:lnTo>
                    <a:pt x="874059" y="13447"/>
                  </a:lnTo>
                  <a:lnTo>
                    <a:pt x="4693023" y="13447"/>
                  </a:lnTo>
                  <a:lnTo>
                    <a:pt x="4693023" y="0"/>
                  </a:lnTo>
                </a:path>
              </a:pathLst>
            </a:custGeom>
            <a:noFill/>
            <a:ln w="12700" cap="flat" cmpd="sng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3" name="矩形 123">
              <a:extLst>
                <a:ext uri="{FF2B5EF4-FFF2-40B4-BE49-F238E27FC236}">
                  <a16:creationId xmlns:a16="http://schemas.microsoft.com/office/drawing/2014/main" id="{02AAEFF3-8F15-430A-B720-96BFBECEA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9030" y="2364241"/>
              <a:ext cx="4308475" cy="308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ts val="18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优质讲师；大量视频课程；满足学习所需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4" name="文本框 131">
              <a:extLst>
                <a:ext uri="{FF2B5EF4-FFF2-40B4-BE49-F238E27FC236}">
                  <a16:creationId xmlns:a16="http://schemas.microsoft.com/office/drawing/2014/main" id="{8C396BF5-C51E-491B-8B6A-E24734BB3A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9450" y="2096828"/>
              <a:ext cx="688975" cy="646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教</a:t>
              </a:r>
            </a:p>
          </p:txBody>
        </p:sp>
        <p:sp>
          <p:nvSpPr>
            <p:cNvPr id="245" name="任意多边形 125">
              <a:extLst>
                <a:ext uri="{FF2B5EF4-FFF2-40B4-BE49-F238E27FC236}">
                  <a16:creationId xmlns:a16="http://schemas.microsoft.com/office/drawing/2014/main" id="{F82FFCFA-98CD-4DAC-A036-EFA8CBEE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899" y="2063750"/>
              <a:ext cx="4551364" cy="860425"/>
            </a:xfrm>
            <a:custGeom>
              <a:avLst/>
              <a:gdLst>
                <a:gd name="T0" fmla="*/ 0 w 3812852"/>
                <a:gd name="T1" fmla="*/ 860612 h 860612"/>
                <a:gd name="T2" fmla="*/ 0 w 3812852"/>
                <a:gd name="T3" fmla="*/ 0 h 860612"/>
                <a:gd name="T4" fmla="*/ 3812852 w 3812852"/>
                <a:gd name="T5" fmla="*/ 0 h 860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12852" h="860612">
                  <a:moveTo>
                    <a:pt x="0" y="860612"/>
                  </a:moveTo>
                  <a:lnTo>
                    <a:pt x="0" y="0"/>
                  </a:lnTo>
                  <a:lnTo>
                    <a:pt x="3812852" y="0"/>
                  </a:lnTo>
                </a:path>
              </a:pathLst>
            </a:custGeom>
            <a:noFill/>
            <a:ln w="12700" cap="flat" cmpd="sng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6" name="矩形 133">
              <a:extLst>
                <a:ext uri="{FF2B5EF4-FFF2-40B4-BE49-F238E27FC236}">
                  <a16:creationId xmlns:a16="http://schemas.microsoft.com/office/drawing/2014/main" id="{BD5F0ABC-A245-4C58-9B40-D993DC9D9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1850" y="1639908"/>
              <a:ext cx="3892551" cy="368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ts val="18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自主选择讲师、课程、专题，提升应用力</a:t>
              </a:r>
            </a:p>
          </p:txBody>
        </p:sp>
        <p:sp>
          <p:nvSpPr>
            <p:cNvPr id="247" name="文本框 134">
              <a:extLst>
                <a:ext uri="{FF2B5EF4-FFF2-40B4-BE49-F238E27FC236}">
                  <a16:creationId xmlns:a16="http://schemas.microsoft.com/office/drawing/2014/main" id="{D6CD5CCD-E703-48A2-B1C4-7946E3E1A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8900" y="1355692"/>
              <a:ext cx="688975" cy="646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学</a:t>
              </a:r>
            </a:p>
          </p:txBody>
        </p:sp>
        <p:sp>
          <p:nvSpPr>
            <p:cNvPr id="248" name="任意多边形 128">
              <a:extLst>
                <a:ext uri="{FF2B5EF4-FFF2-40B4-BE49-F238E27FC236}">
                  <a16:creationId xmlns:a16="http://schemas.microsoft.com/office/drawing/2014/main" id="{2875F013-3A4B-45FA-A185-E60210774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125" y="1331913"/>
              <a:ext cx="3810000" cy="1908175"/>
            </a:xfrm>
            <a:custGeom>
              <a:avLst/>
              <a:gdLst>
                <a:gd name="T0" fmla="*/ 0 w 3811018"/>
                <a:gd name="T1" fmla="*/ 1909482 h 1909482"/>
                <a:gd name="T2" fmla="*/ 0 w 3811018"/>
                <a:gd name="T3" fmla="*/ 0 h 1909482"/>
                <a:gd name="T4" fmla="*/ 3811018 w 3811018"/>
                <a:gd name="T5" fmla="*/ 0 h 1909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11018" h="1909482">
                  <a:moveTo>
                    <a:pt x="0" y="1909482"/>
                  </a:moveTo>
                  <a:lnTo>
                    <a:pt x="0" y="0"/>
                  </a:lnTo>
                  <a:lnTo>
                    <a:pt x="3811018" y="0"/>
                  </a:lnTo>
                </a:path>
              </a:pathLst>
            </a:custGeom>
            <a:noFill/>
            <a:ln w="12700" cap="flat" cmpd="sng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9" name="矩形 136">
              <a:extLst>
                <a:ext uri="{FF2B5EF4-FFF2-40B4-BE49-F238E27FC236}">
                  <a16:creationId xmlns:a16="http://schemas.microsoft.com/office/drawing/2014/main" id="{5444EAAA-16E3-4BDA-B19D-AEA25F00D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6475" y="912859"/>
              <a:ext cx="4308475" cy="308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ts val="18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在线题库，答案解析，轻松练习</a:t>
              </a:r>
            </a:p>
          </p:txBody>
        </p:sp>
        <p:sp>
          <p:nvSpPr>
            <p:cNvPr id="250" name="文本框 137">
              <a:extLst>
                <a:ext uri="{FF2B5EF4-FFF2-40B4-BE49-F238E27FC236}">
                  <a16:creationId xmlns:a16="http://schemas.microsoft.com/office/drawing/2014/main" id="{9B8F9D02-A4A8-49E3-94EB-51F3012DC6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500" y="659466"/>
              <a:ext cx="68897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练</a:t>
              </a:r>
            </a:p>
          </p:txBody>
        </p:sp>
      </p:grpSp>
      <p:cxnSp>
        <p:nvCxnSpPr>
          <p:cNvPr id="251" name="直接连接符 132">
            <a:extLst>
              <a:ext uri="{FF2B5EF4-FFF2-40B4-BE49-F238E27FC236}">
                <a16:creationId xmlns:a16="http://schemas.microsoft.com/office/drawing/2014/main" id="{AD909A53-D129-48BB-8544-8E9F0EC533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7425" y="6316663"/>
            <a:ext cx="10583863" cy="0"/>
          </a:xfrm>
          <a:prstGeom prst="line">
            <a:avLst/>
          </a:prstGeom>
          <a:noFill/>
          <a:ln w="6350" cmpd="sng">
            <a:solidFill>
              <a:schemeClr val="bg1">
                <a:alpha val="39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2" name="文本框 251">
            <a:extLst>
              <a:ext uri="{FF2B5EF4-FFF2-40B4-BE49-F238E27FC236}">
                <a16:creationId xmlns:a16="http://schemas.microsoft.com/office/drawing/2014/main" id="{CE8FBACF-1290-4B92-88FC-103A064B28FD}"/>
              </a:ext>
            </a:extLst>
          </p:cNvPr>
          <p:cNvSpPr txBox="1"/>
          <p:nvPr/>
        </p:nvSpPr>
        <p:spPr>
          <a:xfrm>
            <a:off x="613829" y="453084"/>
            <a:ext cx="209063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简 介</a:t>
            </a:r>
            <a:r>
              <a:rPr lang="en-US" altLang="zh-CN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-</a:t>
            </a:r>
            <a:r>
              <a:rPr lang="zh-CN" altLang="en-US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功能体系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253" name="组合 252">
            <a:extLst>
              <a:ext uri="{FF2B5EF4-FFF2-40B4-BE49-F238E27FC236}">
                <a16:creationId xmlns:a16="http://schemas.microsoft.com/office/drawing/2014/main" id="{2AA7C9EE-0444-4D7F-B162-16391BD72602}"/>
              </a:ext>
            </a:extLst>
          </p:cNvPr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254" name="直接连接符 253">
              <a:extLst>
                <a:ext uri="{FF2B5EF4-FFF2-40B4-BE49-F238E27FC236}">
                  <a16:creationId xmlns:a16="http://schemas.microsoft.com/office/drawing/2014/main" id="{419BE68C-D4F0-4CDF-B487-ACDA1DDC9E76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5" name="椭圆 254">
              <a:extLst>
                <a:ext uri="{FF2B5EF4-FFF2-40B4-BE49-F238E27FC236}">
                  <a16:creationId xmlns:a16="http://schemas.microsoft.com/office/drawing/2014/main" id="{42B80DF3-D9FE-4ED7-9533-E6D78B0FDD84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256" name="直接连接符 255">
              <a:extLst>
                <a:ext uri="{FF2B5EF4-FFF2-40B4-BE49-F238E27FC236}">
                  <a16:creationId xmlns:a16="http://schemas.microsoft.com/office/drawing/2014/main" id="{37D547F2-A351-4FA8-8DF1-FC00C3063D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57" name="组合 256">
              <a:extLst>
                <a:ext uri="{FF2B5EF4-FFF2-40B4-BE49-F238E27FC236}">
                  <a16:creationId xmlns:a16="http://schemas.microsoft.com/office/drawing/2014/main" id="{957D3A9F-24AE-4C9A-8C3E-87740E40098B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263" name="直接连接符 262">
                <a:extLst>
                  <a:ext uri="{FF2B5EF4-FFF2-40B4-BE49-F238E27FC236}">
                    <a16:creationId xmlns:a16="http://schemas.microsoft.com/office/drawing/2014/main" id="{DFB88287-94F1-4E18-8132-9DF279F4D5C5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64" name="直接连接符 263">
                <a:extLst>
                  <a:ext uri="{FF2B5EF4-FFF2-40B4-BE49-F238E27FC236}">
                    <a16:creationId xmlns:a16="http://schemas.microsoft.com/office/drawing/2014/main" id="{2FA488C0-039E-48C5-9095-DB796B6577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65" name="椭圆 264">
                <a:extLst>
                  <a:ext uri="{FF2B5EF4-FFF2-40B4-BE49-F238E27FC236}">
                    <a16:creationId xmlns:a16="http://schemas.microsoft.com/office/drawing/2014/main" id="{14A87FB9-C92D-4AC7-BE6E-A749043CCC41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258" name="组合 257">
              <a:extLst>
                <a:ext uri="{FF2B5EF4-FFF2-40B4-BE49-F238E27FC236}">
                  <a16:creationId xmlns:a16="http://schemas.microsoft.com/office/drawing/2014/main" id="{B8C64D05-517A-413E-8FBA-E3B09A107103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260" name="直接连接符 259">
                <a:extLst>
                  <a:ext uri="{FF2B5EF4-FFF2-40B4-BE49-F238E27FC236}">
                    <a16:creationId xmlns:a16="http://schemas.microsoft.com/office/drawing/2014/main" id="{A8F0EAF5-046A-4598-90D1-69F6E36BDBE3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61" name="直接连接符 260">
                <a:extLst>
                  <a:ext uri="{FF2B5EF4-FFF2-40B4-BE49-F238E27FC236}">
                    <a16:creationId xmlns:a16="http://schemas.microsoft.com/office/drawing/2014/main" id="{7EB4C489-373F-450A-A759-828FDD3E4C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62" name="椭圆 261">
                <a:extLst>
                  <a:ext uri="{FF2B5EF4-FFF2-40B4-BE49-F238E27FC236}">
                    <a16:creationId xmlns:a16="http://schemas.microsoft.com/office/drawing/2014/main" id="{B360499E-BE63-4B48-9B7C-1A3CD71F5241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259" name="椭圆 258">
              <a:extLst>
                <a:ext uri="{FF2B5EF4-FFF2-40B4-BE49-F238E27FC236}">
                  <a16:creationId xmlns:a16="http://schemas.microsoft.com/office/drawing/2014/main" id="{BD53EDEB-AB11-4406-90BB-87D8E34E88B9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99659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黑暗里有星球&#10;&#10;描述已自动生成">
            <a:extLst>
              <a:ext uri="{FF2B5EF4-FFF2-40B4-BE49-F238E27FC236}">
                <a16:creationId xmlns:a16="http://schemas.microsoft.com/office/drawing/2014/main" id="{47E6C209-64B8-4DD4-BCB8-41CFD4B00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000"/>
          <a:stretch/>
        </p:blipFill>
        <p:spPr>
          <a:xfrm>
            <a:off x="0" y="-10830"/>
            <a:ext cx="12211801" cy="3429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0E78109-4B9A-4D8D-B590-F63557DA6B8D}"/>
              </a:ext>
            </a:extLst>
          </p:cNvPr>
          <p:cNvSpPr/>
          <p:nvPr/>
        </p:nvSpPr>
        <p:spPr>
          <a:xfrm>
            <a:off x="-5651" y="-16879"/>
            <a:ext cx="12192000" cy="3429000"/>
          </a:xfrm>
          <a:prstGeom prst="rect">
            <a:avLst/>
          </a:prstGeom>
          <a:solidFill>
            <a:schemeClr val="tx1">
              <a:lumMod val="85000"/>
              <a:lumOff val="1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D0D25D90-5379-4869-B8E7-87D0A5903FBA}"/>
              </a:ext>
            </a:extLst>
          </p:cNvPr>
          <p:cNvSpPr txBox="1"/>
          <p:nvPr/>
        </p:nvSpPr>
        <p:spPr>
          <a:xfrm>
            <a:off x="1302802" y="4688446"/>
            <a:ext cx="276063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12303B"/>
                </a:solidFill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12303B"/>
                </a:solidFill>
                <a:ea typeface="造字工房尚雅体演示版常规体" pitchFamily="50" charset="-122"/>
              </a:rPr>
              <a:t>学堂</a:t>
            </a:r>
            <a:endParaRPr lang="en-US" altLang="zh-CN" dirty="0">
              <a:solidFill>
                <a:srgbClr val="12303B"/>
              </a:solidFill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12303B"/>
                </a:solidFill>
                <a:ea typeface="造字工房尚雅体演示版常规体" pitchFamily="50" charset="-122"/>
              </a:rPr>
              <a:t>背景分析</a:t>
            </a:r>
            <a:endParaRPr lang="en-US" altLang="zh-CN" dirty="0">
              <a:solidFill>
                <a:srgbClr val="12303B"/>
              </a:solidFill>
              <a:ea typeface="造字工房尚雅体演示版常规体" pitchFamily="50" charset="-122"/>
            </a:endParaRPr>
          </a:p>
        </p:txBody>
      </p:sp>
      <p:sp>
        <p:nvSpPr>
          <p:cNvPr id="45" name="Oval 117">
            <a:extLst>
              <a:ext uri="{FF2B5EF4-FFF2-40B4-BE49-F238E27FC236}">
                <a16:creationId xmlns:a16="http://schemas.microsoft.com/office/drawing/2014/main" id="{FC943205-3D1F-4CC3-B6B9-328F5949B162}"/>
              </a:ext>
            </a:extLst>
          </p:cNvPr>
          <p:cNvSpPr/>
          <p:nvPr/>
        </p:nvSpPr>
        <p:spPr>
          <a:xfrm>
            <a:off x="1988357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solidFill>
              <a:srgbClr val="E53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65" name="Group 128">
            <a:extLst>
              <a:ext uri="{FF2B5EF4-FFF2-40B4-BE49-F238E27FC236}">
                <a16:creationId xmlns:a16="http://schemas.microsoft.com/office/drawing/2014/main" id="{9C343EB7-055F-4694-96A4-02B839EB787C}"/>
              </a:ext>
            </a:extLst>
          </p:cNvPr>
          <p:cNvGrpSpPr/>
          <p:nvPr/>
        </p:nvGrpSpPr>
        <p:grpSpPr>
          <a:xfrm>
            <a:off x="2358025" y="3068474"/>
            <a:ext cx="686374" cy="693284"/>
            <a:chOff x="7683814" y="5017638"/>
            <a:chExt cx="940329" cy="949796"/>
          </a:xfrm>
        </p:grpSpPr>
        <p:sp>
          <p:nvSpPr>
            <p:cNvPr id="66" name="Freeform 82">
              <a:extLst>
                <a:ext uri="{FF2B5EF4-FFF2-40B4-BE49-F238E27FC236}">
                  <a16:creationId xmlns:a16="http://schemas.microsoft.com/office/drawing/2014/main" id="{DA0F077A-F90E-4321-B32B-CC16C79C6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" name="Freeform 83">
              <a:extLst>
                <a:ext uri="{FF2B5EF4-FFF2-40B4-BE49-F238E27FC236}">
                  <a16:creationId xmlns:a16="http://schemas.microsoft.com/office/drawing/2014/main" id="{B6E27D40-4B54-48E3-85B0-D5042F3D7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68" name="Oval 117">
            <a:extLst>
              <a:ext uri="{FF2B5EF4-FFF2-40B4-BE49-F238E27FC236}">
                <a16:creationId xmlns:a16="http://schemas.microsoft.com/office/drawing/2014/main" id="{D9BC4D65-3408-42A1-8CA1-F21EB58767DF}"/>
              </a:ext>
            </a:extLst>
          </p:cNvPr>
          <p:cNvSpPr/>
          <p:nvPr/>
        </p:nvSpPr>
        <p:spPr>
          <a:xfrm>
            <a:off x="5380671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69" name="Group 128">
            <a:extLst>
              <a:ext uri="{FF2B5EF4-FFF2-40B4-BE49-F238E27FC236}">
                <a16:creationId xmlns:a16="http://schemas.microsoft.com/office/drawing/2014/main" id="{FA3B3E44-8F7C-4577-832E-8446E9D33908}"/>
              </a:ext>
            </a:extLst>
          </p:cNvPr>
          <p:cNvGrpSpPr/>
          <p:nvPr/>
        </p:nvGrpSpPr>
        <p:grpSpPr>
          <a:xfrm>
            <a:off x="5750339" y="3068474"/>
            <a:ext cx="686374" cy="693284"/>
            <a:chOff x="7683814" y="5017638"/>
            <a:chExt cx="940329" cy="949796"/>
          </a:xfrm>
        </p:grpSpPr>
        <p:sp>
          <p:nvSpPr>
            <p:cNvPr id="70" name="Freeform 82">
              <a:extLst>
                <a:ext uri="{FF2B5EF4-FFF2-40B4-BE49-F238E27FC236}">
                  <a16:creationId xmlns:a16="http://schemas.microsoft.com/office/drawing/2014/main" id="{8986B8B2-0A60-45F3-8198-26AD90F20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" name="Freeform 83">
              <a:extLst>
                <a:ext uri="{FF2B5EF4-FFF2-40B4-BE49-F238E27FC236}">
                  <a16:creationId xmlns:a16="http://schemas.microsoft.com/office/drawing/2014/main" id="{D0A37755-FB76-4251-B466-FE8ADF88E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72" name="Oval 117">
            <a:extLst>
              <a:ext uri="{FF2B5EF4-FFF2-40B4-BE49-F238E27FC236}">
                <a16:creationId xmlns:a16="http://schemas.microsoft.com/office/drawing/2014/main" id="{30EB0948-EC65-4276-ABB1-992317AAB1CD}"/>
              </a:ext>
            </a:extLst>
          </p:cNvPr>
          <p:cNvSpPr/>
          <p:nvPr/>
        </p:nvSpPr>
        <p:spPr>
          <a:xfrm>
            <a:off x="8772985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73" name="Group 128">
            <a:extLst>
              <a:ext uri="{FF2B5EF4-FFF2-40B4-BE49-F238E27FC236}">
                <a16:creationId xmlns:a16="http://schemas.microsoft.com/office/drawing/2014/main" id="{DA748F75-7356-45FC-B9FA-BB1CE56AA183}"/>
              </a:ext>
            </a:extLst>
          </p:cNvPr>
          <p:cNvGrpSpPr/>
          <p:nvPr/>
        </p:nvGrpSpPr>
        <p:grpSpPr>
          <a:xfrm>
            <a:off x="9142653" y="3068474"/>
            <a:ext cx="686374" cy="693284"/>
            <a:chOff x="7683814" y="5017638"/>
            <a:chExt cx="940329" cy="949796"/>
          </a:xfrm>
        </p:grpSpPr>
        <p:sp>
          <p:nvSpPr>
            <p:cNvPr id="74" name="Freeform 82">
              <a:extLst>
                <a:ext uri="{FF2B5EF4-FFF2-40B4-BE49-F238E27FC236}">
                  <a16:creationId xmlns:a16="http://schemas.microsoft.com/office/drawing/2014/main" id="{33FA25A4-F21E-4E7A-8FE4-A0FD54706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5" name="Freeform 83">
              <a:extLst>
                <a:ext uri="{FF2B5EF4-FFF2-40B4-BE49-F238E27FC236}">
                  <a16:creationId xmlns:a16="http://schemas.microsoft.com/office/drawing/2014/main" id="{7A06205A-018C-4E24-9107-DBF44AF2C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76" name="矩形 75">
            <a:extLst>
              <a:ext uri="{FF2B5EF4-FFF2-40B4-BE49-F238E27FC236}">
                <a16:creationId xmlns:a16="http://schemas.microsoft.com/office/drawing/2014/main" id="{E043FA23-A8ED-4E70-A75C-2DC04B74F23B}"/>
              </a:ext>
            </a:extLst>
          </p:cNvPr>
          <p:cNvSpPr/>
          <p:nvPr/>
        </p:nvSpPr>
        <p:spPr>
          <a:xfrm>
            <a:off x="5608743" y="1189997"/>
            <a:ext cx="1008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6427007E-1AF4-4960-8E8C-CD99CAA799E0}"/>
              </a:ext>
            </a:extLst>
          </p:cNvPr>
          <p:cNvSpPr txBox="1"/>
          <p:nvPr/>
        </p:nvSpPr>
        <p:spPr>
          <a:xfrm>
            <a:off x="4208433" y="615118"/>
            <a:ext cx="3759197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目录</a:t>
            </a:r>
          </a:p>
        </p:txBody>
      </p:sp>
      <p:grpSp>
        <p:nvGrpSpPr>
          <p:cNvPr id="78" name="Group 276">
            <a:extLst>
              <a:ext uri="{FF2B5EF4-FFF2-40B4-BE49-F238E27FC236}">
                <a16:creationId xmlns:a16="http://schemas.microsoft.com/office/drawing/2014/main" id="{F532B64C-1274-4A47-9DC9-C0990F453AF8}"/>
              </a:ext>
            </a:extLst>
          </p:cNvPr>
          <p:cNvGrpSpPr/>
          <p:nvPr/>
        </p:nvGrpSpPr>
        <p:grpSpPr>
          <a:xfrm>
            <a:off x="5653137" y="1442659"/>
            <a:ext cx="885731" cy="41133"/>
            <a:chOff x="5071484" y="4559432"/>
            <a:chExt cx="1599308" cy="74272"/>
          </a:xfrm>
        </p:grpSpPr>
        <p:sp>
          <p:nvSpPr>
            <p:cNvPr id="79" name="Oval 268">
              <a:extLst>
                <a:ext uri="{FF2B5EF4-FFF2-40B4-BE49-F238E27FC236}">
                  <a16:creationId xmlns:a16="http://schemas.microsoft.com/office/drawing/2014/main" id="{F8B997C3-FEA8-4B19-9C00-25248DE84156}"/>
                </a:ext>
              </a:extLst>
            </p:cNvPr>
            <p:cNvSpPr/>
            <p:nvPr/>
          </p:nvSpPr>
          <p:spPr>
            <a:xfrm>
              <a:off x="5834002" y="4559432"/>
              <a:ext cx="74272" cy="74272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id-ID" sz="1350" ker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80" name="Group 275">
              <a:extLst>
                <a:ext uri="{FF2B5EF4-FFF2-40B4-BE49-F238E27FC236}">
                  <a16:creationId xmlns:a16="http://schemas.microsoft.com/office/drawing/2014/main" id="{98433CCB-F244-46BE-BCEF-7407550BC3B9}"/>
                </a:ext>
              </a:extLst>
            </p:cNvPr>
            <p:cNvGrpSpPr/>
            <p:nvPr/>
          </p:nvGrpSpPr>
          <p:grpSpPr>
            <a:xfrm>
              <a:off x="5071484" y="4596568"/>
              <a:ext cx="1599308" cy="0"/>
              <a:chOff x="5071484" y="4596568"/>
              <a:chExt cx="1599308" cy="0"/>
            </a:xfrm>
          </p:grpSpPr>
          <p:cxnSp>
            <p:nvCxnSpPr>
              <p:cNvPr id="81" name="Straight Connector 265">
                <a:extLst>
                  <a:ext uri="{FF2B5EF4-FFF2-40B4-BE49-F238E27FC236}">
                    <a16:creationId xmlns:a16="http://schemas.microsoft.com/office/drawing/2014/main" id="{FD773AF7-1E07-48DF-88C3-D3E3B91959B4}"/>
                  </a:ext>
                </a:extLst>
              </p:cNvPr>
              <p:cNvCxnSpPr>
                <a:endCxn id="79" idx="2"/>
              </p:cNvCxnSpPr>
              <p:nvPr/>
            </p:nvCxnSpPr>
            <p:spPr>
              <a:xfrm>
                <a:off x="5071484" y="4596568"/>
                <a:ext cx="762518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2" name="Straight Connector 274">
                <a:extLst>
                  <a:ext uri="{FF2B5EF4-FFF2-40B4-BE49-F238E27FC236}">
                    <a16:creationId xmlns:a16="http://schemas.microsoft.com/office/drawing/2014/main" id="{B6900FC1-DC88-44FF-B1AA-546B421EDFA2}"/>
                  </a:ext>
                </a:extLst>
              </p:cNvPr>
              <p:cNvCxnSpPr/>
              <p:nvPr/>
            </p:nvCxnSpPr>
            <p:spPr>
              <a:xfrm>
                <a:off x="5906886" y="4596568"/>
                <a:ext cx="763906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</p:grpSp>
      </p:grpSp>
      <p:sp>
        <p:nvSpPr>
          <p:cNvPr id="83" name="Text Placeholder 33">
            <a:extLst>
              <a:ext uri="{FF2B5EF4-FFF2-40B4-BE49-F238E27FC236}">
                <a16:creationId xmlns:a16="http://schemas.microsoft.com/office/drawing/2014/main" id="{5804E606-336D-41A6-8832-EC1959054A4E}"/>
              </a:ext>
            </a:extLst>
          </p:cNvPr>
          <p:cNvSpPr txBox="1"/>
          <p:nvPr/>
        </p:nvSpPr>
        <p:spPr>
          <a:xfrm>
            <a:off x="4987531" y="4649384"/>
            <a:ext cx="221693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12303B"/>
                </a:solidFill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12303B"/>
                </a:solidFill>
                <a:ea typeface="造字工房尚雅体演示版常规体" pitchFamily="50" charset="-122"/>
              </a:rPr>
              <a:t>学堂 </a:t>
            </a:r>
            <a:endParaRPr lang="en-US" altLang="zh-CN" dirty="0">
              <a:solidFill>
                <a:srgbClr val="12303B"/>
              </a:solidFill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12303B"/>
                </a:solidFill>
                <a:ea typeface="造字工房尚雅体演示版常规体" pitchFamily="50" charset="-122"/>
              </a:rPr>
              <a:t>简    介</a:t>
            </a:r>
          </a:p>
        </p:txBody>
      </p:sp>
      <p:sp>
        <p:nvSpPr>
          <p:cNvPr id="84" name="Text Placeholder 33">
            <a:extLst>
              <a:ext uri="{FF2B5EF4-FFF2-40B4-BE49-F238E27FC236}">
                <a16:creationId xmlns:a16="http://schemas.microsoft.com/office/drawing/2014/main" id="{29D76D5E-EBF6-4831-9C33-E2A849F57CE3}"/>
              </a:ext>
            </a:extLst>
          </p:cNvPr>
          <p:cNvSpPr txBox="1"/>
          <p:nvPr/>
        </p:nvSpPr>
        <p:spPr>
          <a:xfrm>
            <a:off x="8446224" y="4691068"/>
            <a:ext cx="202966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BF1A2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BF1A2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学堂 </a:t>
            </a:r>
            <a:endParaRPr lang="en-US" altLang="zh-CN" dirty="0">
              <a:solidFill>
                <a:srgbClr val="BF1A20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BF1A2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优势体现</a:t>
            </a:r>
          </a:p>
        </p:txBody>
      </p:sp>
    </p:spTree>
    <p:extLst>
      <p:ext uri="{BB962C8B-B14F-4D97-AF65-F5344CB8AC3E}">
        <p14:creationId xmlns:p14="http://schemas.microsoft.com/office/powerpoint/2010/main" val="21541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泪滴形 4">
            <a:extLst>
              <a:ext uri="{FF2B5EF4-FFF2-40B4-BE49-F238E27FC236}">
                <a16:creationId xmlns:a16="http://schemas.microsoft.com/office/drawing/2014/main" id="{91EF3129-681B-4238-9513-E1D78F58DA77}"/>
              </a:ext>
            </a:extLst>
          </p:cNvPr>
          <p:cNvSpPr/>
          <p:nvPr/>
        </p:nvSpPr>
        <p:spPr>
          <a:xfrm rot="8100000">
            <a:off x="1276353" y="3008083"/>
            <a:ext cx="1440000" cy="1440000"/>
          </a:xfrm>
          <a:prstGeom prst="teardrop">
            <a:avLst/>
          </a:prstGeom>
          <a:solidFill>
            <a:srgbClr val="E53427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泪滴形 6">
            <a:extLst>
              <a:ext uri="{FF2B5EF4-FFF2-40B4-BE49-F238E27FC236}">
                <a16:creationId xmlns:a16="http://schemas.microsoft.com/office/drawing/2014/main" id="{27ADD77D-CEF0-4A1E-A054-6615510334B3}"/>
              </a:ext>
            </a:extLst>
          </p:cNvPr>
          <p:cNvSpPr/>
          <p:nvPr/>
        </p:nvSpPr>
        <p:spPr>
          <a:xfrm rot="8100000">
            <a:off x="3910238" y="3013766"/>
            <a:ext cx="1440000" cy="1440000"/>
          </a:xfrm>
          <a:prstGeom prst="teardrop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sp>
        <p:nvSpPr>
          <p:cNvPr id="9" name="泪滴形 8">
            <a:extLst>
              <a:ext uri="{FF2B5EF4-FFF2-40B4-BE49-F238E27FC236}">
                <a16:creationId xmlns:a16="http://schemas.microsoft.com/office/drawing/2014/main" id="{AC8A4FE2-F31E-42FF-A52C-EA1182320E81}"/>
              </a:ext>
            </a:extLst>
          </p:cNvPr>
          <p:cNvSpPr/>
          <p:nvPr/>
        </p:nvSpPr>
        <p:spPr>
          <a:xfrm rot="8100000">
            <a:off x="6642631" y="3084572"/>
            <a:ext cx="1440000" cy="1440000"/>
          </a:xfrm>
          <a:prstGeom prst="teardrop">
            <a:avLst/>
          </a:prstGeom>
          <a:solidFill>
            <a:srgbClr val="E53427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泪滴形 10">
            <a:extLst>
              <a:ext uri="{FF2B5EF4-FFF2-40B4-BE49-F238E27FC236}">
                <a16:creationId xmlns:a16="http://schemas.microsoft.com/office/drawing/2014/main" id="{B63F9B34-C3EE-48DD-9787-74859DE10B0F}"/>
              </a:ext>
            </a:extLst>
          </p:cNvPr>
          <p:cNvSpPr/>
          <p:nvPr/>
        </p:nvSpPr>
        <p:spPr>
          <a:xfrm rot="8100000">
            <a:off x="9469085" y="3099964"/>
            <a:ext cx="1440000" cy="1440000"/>
          </a:xfrm>
          <a:prstGeom prst="teardrop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sp>
        <p:nvSpPr>
          <p:cNvPr id="13" name="Freeform 36">
            <a:extLst>
              <a:ext uri="{FF2B5EF4-FFF2-40B4-BE49-F238E27FC236}">
                <a16:creationId xmlns:a16="http://schemas.microsoft.com/office/drawing/2014/main" id="{B175D99F-4DDF-47D6-B098-21FD591F7A0F}"/>
              </a:ext>
            </a:extLst>
          </p:cNvPr>
          <p:cNvSpPr>
            <a:spLocks noEditPoints="1"/>
          </p:cNvSpPr>
          <p:nvPr/>
        </p:nvSpPr>
        <p:spPr bwMode="auto">
          <a:xfrm>
            <a:off x="4286118" y="3457539"/>
            <a:ext cx="688241" cy="523662"/>
          </a:xfrm>
          <a:custGeom>
            <a:avLst/>
            <a:gdLst>
              <a:gd name="T0" fmla="*/ 2147483646 w 286"/>
              <a:gd name="T1" fmla="*/ 2147483646 h 217"/>
              <a:gd name="T2" fmla="*/ 2147483646 w 286"/>
              <a:gd name="T3" fmla="*/ 2147483646 h 217"/>
              <a:gd name="T4" fmla="*/ 2147483646 w 286"/>
              <a:gd name="T5" fmla="*/ 2147483646 h 217"/>
              <a:gd name="T6" fmla="*/ 2147483646 w 286"/>
              <a:gd name="T7" fmla="*/ 2147483646 h 217"/>
              <a:gd name="T8" fmla="*/ 2147483646 w 286"/>
              <a:gd name="T9" fmla="*/ 2147483646 h 217"/>
              <a:gd name="T10" fmla="*/ 2147483646 w 286"/>
              <a:gd name="T11" fmla="*/ 2147483646 h 217"/>
              <a:gd name="T12" fmla="*/ 2147483646 w 286"/>
              <a:gd name="T13" fmla="*/ 2147483646 h 217"/>
              <a:gd name="T14" fmla="*/ 2147483646 w 286"/>
              <a:gd name="T15" fmla="*/ 2147483646 h 217"/>
              <a:gd name="T16" fmla="*/ 2147483646 w 286"/>
              <a:gd name="T17" fmla="*/ 2147483646 h 217"/>
              <a:gd name="T18" fmla="*/ 2147483646 w 286"/>
              <a:gd name="T19" fmla="*/ 2147483646 h 217"/>
              <a:gd name="T20" fmla="*/ 2147483646 w 286"/>
              <a:gd name="T21" fmla="*/ 2147483646 h 217"/>
              <a:gd name="T22" fmla="*/ 2147483646 w 286"/>
              <a:gd name="T23" fmla="*/ 2147483646 h 217"/>
              <a:gd name="T24" fmla="*/ 2147483646 w 286"/>
              <a:gd name="T25" fmla="*/ 2147483646 h 217"/>
              <a:gd name="T26" fmla="*/ 2147483646 w 286"/>
              <a:gd name="T27" fmla="*/ 2147483646 h 217"/>
              <a:gd name="T28" fmla="*/ 2147483646 w 286"/>
              <a:gd name="T29" fmla="*/ 2147483646 h 217"/>
              <a:gd name="T30" fmla="*/ 2147483646 w 286"/>
              <a:gd name="T31" fmla="*/ 0 h 217"/>
              <a:gd name="T32" fmla="*/ 2147483646 w 286"/>
              <a:gd name="T33" fmla="*/ 2147483646 h 217"/>
              <a:gd name="T34" fmla="*/ 2147483646 w 286"/>
              <a:gd name="T35" fmla="*/ 2147483646 h 217"/>
              <a:gd name="T36" fmla="*/ 2147483646 w 286"/>
              <a:gd name="T37" fmla="*/ 2147483646 h 217"/>
              <a:gd name="T38" fmla="*/ 2147483646 w 286"/>
              <a:gd name="T39" fmla="*/ 2147483646 h 217"/>
              <a:gd name="T40" fmla="*/ 2147483646 w 286"/>
              <a:gd name="T41" fmla="*/ 2147483646 h 217"/>
              <a:gd name="T42" fmla="*/ 2147483646 w 286"/>
              <a:gd name="T43" fmla="*/ 2147483646 h 217"/>
              <a:gd name="T44" fmla="*/ 2147483646 w 286"/>
              <a:gd name="T45" fmla="*/ 2147483646 h 217"/>
              <a:gd name="T46" fmla="*/ 2147483646 w 286"/>
              <a:gd name="T47" fmla="*/ 2147483646 h 217"/>
              <a:gd name="T48" fmla="*/ 2147483646 w 286"/>
              <a:gd name="T49" fmla="*/ 2147483646 h 217"/>
              <a:gd name="T50" fmla="*/ 2147483646 w 286"/>
              <a:gd name="T51" fmla="*/ 2147483646 h 217"/>
              <a:gd name="T52" fmla="*/ 2147483646 w 286"/>
              <a:gd name="T53" fmla="*/ 2147483646 h 217"/>
              <a:gd name="T54" fmla="*/ 2147483646 w 286"/>
              <a:gd name="T55" fmla="*/ 2147483646 h 217"/>
              <a:gd name="T56" fmla="*/ 2147483646 w 286"/>
              <a:gd name="T57" fmla="*/ 2147483646 h 217"/>
              <a:gd name="T58" fmla="*/ 2147483646 w 286"/>
              <a:gd name="T59" fmla="*/ 2147483646 h 217"/>
              <a:gd name="T60" fmla="*/ 2147483646 w 286"/>
              <a:gd name="T61" fmla="*/ 2147483646 h 217"/>
              <a:gd name="T62" fmla="*/ 2147483646 w 286"/>
              <a:gd name="T63" fmla="*/ 2147483646 h 217"/>
              <a:gd name="T64" fmla="*/ 2147483646 w 286"/>
              <a:gd name="T65" fmla="*/ 2147483646 h 217"/>
              <a:gd name="T66" fmla="*/ 2147483646 w 286"/>
              <a:gd name="T67" fmla="*/ 2147483646 h 217"/>
              <a:gd name="T68" fmla="*/ 2147483646 w 286"/>
              <a:gd name="T69" fmla="*/ 2147483646 h 217"/>
              <a:gd name="T70" fmla="*/ 2147483646 w 286"/>
              <a:gd name="T71" fmla="*/ 2147483646 h 21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86" h="217">
                <a:moveTo>
                  <a:pt x="100" y="62"/>
                </a:moveTo>
                <a:cubicBezTo>
                  <a:pt x="89" y="53"/>
                  <a:pt x="89" y="53"/>
                  <a:pt x="89" y="53"/>
                </a:cubicBezTo>
                <a:cubicBezTo>
                  <a:pt x="102" y="38"/>
                  <a:pt x="122" y="28"/>
                  <a:pt x="144" y="28"/>
                </a:cubicBezTo>
                <a:cubicBezTo>
                  <a:pt x="165" y="28"/>
                  <a:pt x="184" y="37"/>
                  <a:pt x="197" y="51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187" y="60"/>
                  <a:pt x="187" y="60"/>
                  <a:pt x="187" y="60"/>
                </a:cubicBezTo>
                <a:cubicBezTo>
                  <a:pt x="176" y="49"/>
                  <a:pt x="161" y="41"/>
                  <a:pt x="144" y="41"/>
                </a:cubicBezTo>
                <a:cubicBezTo>
                  <a:pt x="126" y="41"/>
                  <a:pt x="110" y="50"/>
                  <a:pt x="100" y="62"/>
                </a:cubicBezTo>
                <a:close/>
                <a:moveTo>
                  <a:pt x="110" y="71"/>
                </a:moveTo>
                <a:cubicBezTo>
                  <a:pt x="120" y="80"/>
                  <a:pt x="120" y="80"/>
                  <a:pt x="120" y="80"/>
                </a:cubicBezTo>
                <a:cubicBezTo>
                  <a:pt x="126" y="73"/>
                  <a:pt x="134" y="69"/>
                  <a:pt x="144" y="69"/>
                </a:cubicBezTo>
                <a:cubicBezTo>
                  <a:pt x="153" y="69"/>
                  <a:pt x="160" y="72"/>
                  <a:pt x="166" y="78"/>
                </a:cubicBezTo>
                <a:cubicBezTo>
                  <a:pt x="176" y="69"/>
                  <a:pt x="176" y="69"/>
                  <a:pt x="176" y="69"/>
                </a:cubicBezTo>
                <a:cubicBezTo>
                  <a:pt x="168" y="60"/>
                  <a:pt x="157" y="55"/>
                  <a:pt x="144" y="55"/>
                </a:cubicBezTo>
                <a:cubicBezTo>
                  <a:pt x="130" y="55"/>
                  <a:pt x="118" y="61"/>
                  <a:pt x="110" y="71"/>
                </a:cubicBezTo>
                <a:close/>
                <a:moveTo>
                  <a:pt x="144" y="82"/>
                </a:moveTo>
                <a:cubicBezTo>
                  <a:pt x="135" y="82"/>
                  <a:pt x="128" y="90"/>
                  <a:pt x="128" y="99"/>
                </a:cubicBezTo>
                <a:cubicBezTo>
                  <a:pt x="128" y="108"/>
                  <a:pt x="135" y="115"/>
                  <a:pt x="144" y="115"/>
                </a:cubicBezTo>
                <a:cubicBezTo>
                  <a:pt x="153" y="115"/>
                  <a:pt x="160" y="108"/>
                  <a:pt x="160" y="99"/>
                </a:cubicBezTo>
                <a:cubicBezTo>
                  <a:pt x="160" y="90"/>
                  <a:pt x="153" y="82"/>
                  <a:pt x="144" y="82"/>
                </a:cubicBezTo>
                <a:close/>
                <a:moveTo>
                  <a:pt x="275" y="206"/>
                </a:moveTo>
                <a:cubicBezTo>
                  <a:pt x="11" y="206"/>
                  <a:pt x="11" y="206"/>
                  <a:pt x="11" y="206"/>
                </a:cubicBezTo>
                <a:cubicBezTo>
                  <a:pt x="8" y="206"/>
                  <a:pt x="5" y="205"/>
                  <a:pt x="2" y="204"/>
                </a:cubicBezTo>
                <a:cubicBezTo>
                  <a:pt x="2" y="207"/>
                  <a:pt x="2" y="217"/>
                  <a:pt x="11" y="217"/>
                </a:cubicBezTo>
                <a:cubicBezTo>
                  <a:pt x="13" y="217"/>
                  <a:pt x="273" y="217"/>
                  <a:pt x="275" y="217"/>
                </a:cubicBezTo>
                <a:cubicBezTo>
                  <a:pt x="284" y="217"/>
                  <a:pt x="284" y="207"/>
                  <a:pt x="284" y="204"/>
                </a:cubicBezTo>
                <a:cubicBezTo>
                  <a:pt x="281" y="205"/>
                  <a:pt x="278" y="206"/>
                  <a:pt x="275" y="206"/>
                </a:cubicBezTo>
                <a:close/>
                <a:moveTo>
                  <a:pt x="282" y="177"/>
                </a:moveTo>
                <a:cubicBezTo>
                  <a:pt x="255" y="134"/>
                  <a:pt x="255" y="134"/>
                  <a:pt x="255" y="134"/>
                </a:cubicBezTo>
                <a:cubicBezTo>
                  <a:pt x="255" y="21"/>
                  <a:pt x="255" y="21"/>
                  <a:pt x="255" y="21"/>
                </a:cubicBezTo>
                <a:cubicBezTo>
                  <a:pt x="255" y="9"/>
                  <a:pt x="245" y="0"/>
                  <a:pt x="234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1" y="0"/>
                  <a:pt x="31" y="9"/>
                  <a:pt x="31" y="21"/>
                </a:cubicBezTo>
                <a:cubicBezTo>
                  <a:pt x="31" y="134"/>
                  <a:pt x="31" y="134"/>
                  <a:pt x="31" y="134"/>
                </a:cubicBezTo>
                <a:cubicBezTo>
                  <a:pt x="4" y="177"/>
                  <a:pt x="4" y="177"/>
                  <a:pt x="4" y="177"/>
                </a:cubicBezTo>
                <a:cubicBezTo>
                  <a:pt x="1" y="181"/>
                  <a:pt x="0" y="185"/>
                  <a:pt x="2" y="189"/>
                </a:cubicBezTo>
                <a:cubicBezTo>
                  <a:pt x="4" y="192"/>
                  <a:pt x="7" y="194"/>
                  <a:pt x="11" y="194"/>
                </a:cubicBezTo>
                <a:cubicBezTo>
                  <a:pt x="275" y="194"/>
                  <a:pt x="275" y="194"/>
                  <a:pt x="275" y="194"/>
                </a:cubicBezTo>
                <a:cubicBezTo>
                  <a:pt x="279" y="194"/>
                  <a:pt x="283" y="192"/>
                  <a:pt x="284" y="188"/>
                </a:cubicBezTo>
                <a:cubicBezTo>
                  <a:pt x="286" y="184"/>
                  <a:pt x="284" y="180"/>
                  <a:pt x="282" y="177"/>
                </a:cubicBezTo>
                <a:close/>
                <a:moveTo>
                  <a:pt x="46" y="24"/>
                </a:moveTo>
                <a:cubicBezTo>
                  <a:pt x="46" y="22"/>
                  <a:pt x="47" y="19"/>
                  <a:pt x="49" y="17"/>
                </a:cubicBezTo>
                <a:cubicBezTo>
                  <a:pt x="51" y="15"/>
                  <a:pt x="53" y="14"/>
                  <a:pt x="56" y="14"/>
                </a:cubicBezTo>
                <a:cubicBezTo>
                  <a:pt x="230" y="14"/>
                  <a:pt x="230" y="14"/>
                  <a:pt x="230" y="14"/>
                </a:cubicBezTo>
                <a:cubicBezTo>
                  <a:pt x="233" y="14"/>
                  <a:pt x="235" y="15"/>
                  <a:pt x="237" y="17"/>
                </a:cubicBezTo>
                <a:cubicBezTo>
                  <a:pt x="239" y="19"/>
                  <a:pt x="240" y="22"/>
                  <a:pt x="240" y="24"/>
                </a:cubicBezTo>
                <a:cubicBezTo>
                  <a:pt x="240" y="120"/>
                  <a:pt x="240" y="120"/>
                  <a:pt x="240" y="120"/>
                </a:cubicBezTo>
                <a:cubicBezTo>
                  <a:pt x="240" y="123"/>
                  <a:pt x="239" y="125"/>
                  <a:pt x="237" y="127"/>
                </a:cubicBezTo>
                <a:cubicBezTo>
                  <a:pt x="235" y="129"/>
                  <a:pt x="233" y="130"/>
                  <a:pt x="230" y="130"/>
                </a:cubicBezTo>
                <a:cubicBezTo>
                  <a:pt x="228" y="130"/>
                  <a:pt x="56" y="130"/>
                  <a:pt x="56" y="130"/>
                </a:cubicBezTo>
                <a:cubicBezTo>
                  <a:pt x="53" y="130"/>
                  <a:pt x="51" y="129"/>
                  <a:pt x="49" y="127"/>
                </a:cubicBezTo>
                <a:cubicBezTo>
                  <a:pt x="47" y="125"/>
                  <a:pt x="46" y="123"/>
                  <a:pt x="46" y="120"/>
                </a:cubicBezTo>
                <a:lnTo>
                  <a:pt x="46" y="24"/>
                </a:lnTo>
                <a:close/>
                <a:moveTo>
                  <a:pt x="43" y="143"/>
                </a:moveTo>
                <a:cubicBezTo>
                  <a:pt x="243" y="143"/>
                  <a:pt x="243" y="143"/>
                  <a:pt x="243" y="143"/>
                </a:cubicBezTo>
                <a:cubicBezTo>
                  <a:pt x="248" y="151"/>
                  <a:pt x="248" y="151"/>
                  <a:pt x="248" y="151"/>
                </a:cubicBezTo>
                <a:cubicBezTo>
                  <a:pt x="38" y="151"/>
                  <a:pt x="38" y="151"/>
                  <a:pt x="38" y="151"/>
                </a:cubicBezTo>
                <a:lnTo>
                  <a:pt x="43" y="143"/>
                </a:lnTo>
                <a:close/>
                <a:moveTo>
                  <a:pt x="34" y="157"/>
                </a:moveTo>
                <a:cubicBezTo>
                  <a:pt x="252" y="157"/>
                  <a:pt x="252" y="157"/>
                  <a:pt x="252" y="157"/>
                </a:cubicBezTo>
                <a:cubicBezTo>
                  <a:pt x="257" y="165"/>
                  <a:pt x="257" y="165"/>
                  <a:pt x="257" y="165"/>
                </a:cubicBezTo>
                <a:cubicBezTo>
                  <a:pt x="29" y="165"/>
                  <a:pt x="29" y="165"/>
                  <a:pt x="29" y="165"/>
                </a:cubicBezTo>
                <a:lnTo>
                  <a:pt x="34" y="157"/>
                </a:lnTo>
                <a:close/>
                <a:moveTo>
                  <a:pt x="97" y="179"/>
                </a:moveTo>
                <a:cubicBezTo>
                  <a:pt x="20" y="179"/>
                  <a:pt x="20" y="179"/>
                  <a:pt x="20" y="179"/>
                </a:cubicBezTo>
                <a:cubicBezTo>
                  <a:pt x="25" y="171"/>
                  <a:pt x="25" y="171"/>
                  <a:pt x="25" y="171"/>
                </a:cubicBezTo>
                <a:cubicBezTo>
                  <a:pt x="100" y="171"/>
                  <a:pt x="100" y="171"/>
                  <a:pt x="100" y="171"/>
                </a:cubicBezTo>
                <a:lnTo>
                  <a:pt x="97" y="179"/>
                </a:lnTo>
                <a:close/>
                <a:moveTo>
                  <a:pt x="189" y="179"/>
                </a:moveTo>
                <a:cubicBezTo>
                  <a:pt x="186" y="171"/>
                  <a:pt x="186" y="171"/>
                  <a:pt x="186" y="171"/>
                </a:cubicBezTo>
                <a:cubicBezTo>
                  <a:pt x="261" y="171"/>
                  <a:pt x="261" y="171"/>
                  <a:pt x="261" y="171"/>
                </a:cubicBezTo>
                <a:cubicBezTo>
                  <a:pt x="266" y="179"/>
                  <a:pt x="266" y="179"/>
                  <a:pt x="266" y="179"/>
                </a:cubicBezTo>
                <a:lnTo>
                  <a:pt x="189" y="1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400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7E24D953-994F-48C7-B438-D23A67A6BA6A}"/>
              </a:ext>
            </a:extLst>
          </p:cNvPr>
          <p:cNvSpPr>
            <a:spLocks noEditPoints="1"/>
          </p:cNvSpPr>
          <p:nvPr/>
        </p:nvSpPr>
        <p:spPr bwMode="auto">
          <a:xfrm>
            <a:off x="1683867" y="3451859"/>
            <a:ext cx="632958" cy="666750"/>
          </a:xfrm>
          <a:custGeom>
            <a:avLst/>
            <a:gdLst>
              <a:gd name="T0" fmla="*/ 2147483646 w 96"/>
              <a:gd name="T1" fmla="*/ 2147483646 h 101"/>
              <a:gd name="T2" fmla="*/ 2147483646 w 96"/>
              <a:gd name="T3" fmla="*/ 2147483646 h 101"/>
              <a:gd name="T4" fmla="*/ 2147483646 w 96"/>
              <a:gd name="T5" fmla="*/ 2147483646 h 101"/>
              <a:gd name="T6" fmla="*/ 2147483646 w 96"/>
              <a:gd name="T7" fmla="*/ 2147483646 h 101"/>
              <a:gd name="T8" fmla="*/ 2147483646 w 96"/>
              <a:gd name="T9" fmla="*/ 2147483646 h 101"/>
              <a:gd name="T10" fmla="*/ 2147483646 w 96"/>
              <a:gd name="T11" fmla="*/ 2147483646 h 101"/>
              <a:gd name="T12" fmla="*/ 2147483646 w 96"/>
              <a:gd name="T13" fmla="*/ 2147483646 h 101"/>
              <a:gd name="T14" fmla="*/ 2147483646 w 96"/>
              <a:gd name="T15" fmla="*/ 2147483646 h 101"/>
              <a:gd name="T16" fmla="*/ 2147483646 w 96"/>
              <a:gd name="T17" fmla="*/ 2147483646 h 101"/>
              <a:gd name="T18" fmla="*/ 2147483646 w 96"/>
              <a:gd name="T19" fmla="*/ 2147483646 h 101"/>
              <a:gd name="T20" fmla="*/ 2147483646 w 96"/>
              <a:gd name="T21" fmla="*/ 2147483646 h 101"/>
              <a:gd name="T22" fmla="*/ 2147483646 w 96"/>
              <a:gd name="T23" fmla="*/ 2147483646 h 101"/>
              <a:gd name="T24" fmla="*/ 2147483646 w 96"/>
              <a:gd name="T25" fmla="*/ 2147483646 h 101"/>
              <a:gd name="T26" fmla="*/ 2147483646 w 96"/>
              <a:gd name="T27" fmla="*/ 2147483646 h 101"/>
              <a:gd name="T28" fmla="*/ 2147483646 w 96"/>
              <a:gd name="T29" fmla="*/ 2147483646 h 101"/>
              <a:gd name="T30" fmla="*/ 2147483646 w 96"/>
              <a:gd name="T31" fmla="*/ 2147483646 h 101"/>
              <a:gd name="T32" fmla="*/ 2147483646 w 96"/>
              <a:gd name="T33" fmla="*/ 2147483646 h 101"/>
              <a:gd name="T34" fmla="*/ 2147483646 w 96"/>
              <a:gd name="T35" fmla="*/ 2147483646 h 101"/>
              <a:gd name="T36" fmla="*/ 2147483646 w 96"/>
              <a:gd name="T37" fmla="*/ 2147483646 h 101"/>
              <a:gd name="T38" fmla="*/ 2147483646 w 96"/>
              <a:gd name="T39" fmla="*/ 2147483646 h 101"/>
              <a:gd name="T40" fmla="*/ 2147483646 w 96"/>
              <a:gd name="T41" fmla="*/ 2147483646 h 101"/>
              <a:gd name="T42" fmla="*/ 2147483646 w 96"/>
              <a:gd name="T43" fmla="*/ 2147483646 h 101"/>
              <a:gd name="T44" fmla="*/ 2147483646 w 96"/>
              <a:gd name="T45" fmla="*/ 2147483646 h 101"/>
              <a:gd name="T46" fmla="*/ 2147483646 w 96"/>
              <a:gd name="T47" fmla="*/ 2147483646 h 101"/>
              <a:gd name="T48" fmla="*/ 2147483646 w 96"/>
              <a:gd name="T49" fmla="*/ 2147483646 h 101"/>
              <a:gd name="T50" fmla="*/ 2147483646 w 96"/>
              <a:gd name="T51" fmla="*/ 2147483646 h 101"/>
              <a:gd name="T52" fmla="*/ 2147483646 w 96"/>
              <a:gd name="T53" fmla="*/ 2147483646 h 101"/>
              <a:gd name="T54" fmla="*/ 2147483646 w 96"/>
              <a:gd name="T55" fmla="*/ 2147483646 h 101"/>
              <a:gd name="T56" fmla="*/ 2147483646 w 96"/>
              <a:gd name="T57" fmla="*/ 2147483646 h 101"/>
              <a:gd name="T58" fmla="*/ 2147483646 w 96"/>
              <a:gd name="T59" fmla="*/ 0 h 101"/>
              <a:gd name="T60" fmla="*/ 2147483646 w 96"/>
              <a:gd name="T61" fmla="*/ 2147483646 h 101"/>
              <a:gd name="T62" fmla="*/ 2147483646 w 96"/>
              <a:gd name="T63" fmla="*/ 2147483646 h 101"/>
              <a:gd name="T64" fmla="*/ 2147483646 w 96"/>
              <a:gd name="T65" fmla="*/ 0 h 101"/>
              <a:gd name="T66" fmla="*/ 2147483646 w 96"/>
              <a:gd name="T67" fmla="*/ 2147483646 h 101"/>
              <a:gd name="T68" fmla="*/ 2147483646 w 96"/>
              <a:gd name="T69" fmla="*/ 2147483646 h 101"/>
              <a:gd name="T70" fmla="*/ 2147483646 w 96"/>
              <a:gd name="T71" fmla="*/ 2147483646 h 101"/>
              <a:gd name="T72" fmla="*/ 2147483646 w 96"/>
              <a:gd name="T73" fmla="*/ 2147483646 h 101"/>
              <a:gd name="T74" fmla="*/ 2147483646 w 96"/>
              <a:gd name="T75" fmla="*/ 2147483646 h 101"/>
              <a:gd name="T76" fmla="*/ 2147483646 w 96"/>
              <a:gd name="T77" fmla="*/ 2147483646 h 101"/>
              <a:gd name="T78" fmla="*/ 2147483646 w 96"/>
              <a:gd name="T79" fmla="*/ 2147483646 h 101"/>
              <a:gd name="T80" fmla="*/ 2147483646 w 96"/>
              <a:gd name="T81" fmla="*/ 2147483646 h 101"/>
              <a:gd name="T82" fmla="*/ 2147483646 w 96"/>
              <a:gd name="T83" fmla="*/ 2147483646 h 101"/>
              <a:gd name="T84" fmla="*/ 2147483646 w 96"/>
              <a:gd name="T85" fmla="*/ 2147483646 h 101"/>
              <a:gd name="T86" fmla="*/ 2147483646 w 96"/>
              <a:gd name="T87" fmla="*/ 2147483646 h 101"/>
              <a:gd name="T88" fmla="*/ 2147483646 w 96"/>
              <a:gd name="T89" fmla="*/ 2147483646 h 101"/>
              <a:gd name="T90" fmla="*/ 2147483646 w 96"/>
              <a:gd name="T91" fmla="*/ 2147483646 h 101"/>
              <a:gd name="T92" fmla="*/ 2147483646 w 96"/>
              <a:gd name="T93" fmla="*/ 2147483646 h 101"/>
              <a:gd name="T94" fmla="*/ 2147483646 w 96"/>
              <a:gd name="T95" fmla="*/ 2147483646 h 101"/>
              <a:gd name="T96" fmla="*/ 2147483646 w 96"/>
              <a:gd name="T97" fmla="*/ 2147483646 h 101"/>
              <a:gd name="T98" fmla="*/ 2147483646 w 96"/>
              <a:gd name="T99" fmla="*/ 2147483646 h 101"/>
              <a:gd name="T100" fmla="*/ 2147483646 w 96"/>
              <a:gd name="T101" fmla="*/ 2147483646 h 101"/>
              <a:gd name="T102" fmla="*/ 2147483646 w 96"/>
              <a:gd name="T103" fmla="*/ 2147483646 h 101"/>
              <a:gd name="T104" fmla="*/ 2147483646 w 96"/>
              <a:gd name="T105" fmla="*/ 2147483646 h 101"/>
              <a:gd name="T106" fmla="*/ 2147483646 w 96"/>
              <a:gd name="T107" fmla="*/ 2147483646 h 101"/>
              <a:gd name="T108" fmla="*/ 2147483646 w 96"/>
              <a:gd name="T109" fmla="*/ 2147483646 h 101"/>
              <a:gd name="T110" fmla="*/ 2147483646 w 96"/>
              <a:gd name="T111" fmla="*/ 2147483646 h 101"/>
              <a:gd name="T112" fmla="*/ 2147483646 w 96"/>
              <a:gd name="T113" fmla="*/ 2147483646 h 101"/>
              <a:gd name="T114" fmla="*/ 2147483646 w 96"/>
              <a:gd name="T115" fmla="*/ 2147483646 h 101"/>
              <a:gd name="T116" fmla="*/ 2147483646 w 96"/>
              <a:gd name="T117" fmla="*/ 2147483646 h 101"/>
              <a:gd name="T118" fmla="*/ 2147483646 w 96"/>
              <a:gd name="T119" fmla="*/ 2147483646 h 1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6" h="101">
                <a:moveTo>
                  <a:pt x="20" y="86"/>
                </a:moveTo>
                <a:cubicBezTo>
                  <a:pt x="12" y="78"/>
                  <a:pt x="8" y="68"/>
                  <a:pt x="7" y="58"/>
                </a:cubicBezTo>
                <a:cubicBezTo>
                  <a:pt x="7" y="48"/>
                  <a:pt x="10" y="38"/>
                  <a:pt x="18" y="29"/>
                </a:cubicBezTo>
                <a:cubicBezTo>
                  <a:pt x="24" y="22"/>
                  <a:pt x="33" y="18"/>
                  <a:pt x="42" y="17"/>
                </a:cubicBezTo>
                <a:cubicBezTo>
                  <a:pt x="41" y="9"/>
                  <a:pt x="41" y="9"/>
                  <a:pt x="41" y="9"/>
                </a:cubicBezTo>
                <a:cubicBezTo>
                  <a:pt x="36" y="10"/>
                  <a:pt x="36" y="10"/>
                  <a:pt x="36" y="10"/>
                </a:cubicBezTo>
                <a:cubicBezTo>
                  <a:pt x="35" y="5"/>
                  <a:pt x="35" y="5"/>
                  <a:pt x="35" y="5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8"/>
                  <a:pt x="49" y="8"/>
                  <a:pt x="49" y="8"/>
                </a:cubicBezTo>
                <a:cubicBezTo>
                  <a:pt x="44" y="9"/>
                  <a:pt x="44" y="9"/>
                  <a:pt x="44" y="9"/>
                </a:cubicBezTo>
                <a:cubicBezTo>
                  <a:pt x="46" y="16"/>
                  <a:pt x="46" y="16"/>
                  <a:pt x="46" y="16"/>
                </a:cubicBezTo>
                <a:cubicBezTo>
                  <a:pt x="56" y="16"/>
                  <a:pt x="66" y="19"/>
                  <a:pt x="74" y="27"/>
                </a:cubicBezTo>
                <a:cubicBezTo>
                  <a:pt x="82" y="34"/>
                  <a:pt x="87" y="44"/>
                  <a:pt x="87" y="54"/>
                </a:cubicBezTo>
                <a:cubicBezTo>
                  <a:pt x="88" y="65"/>
                  <a:pt x="84" y="75"/>
                  <a:pt x="77" y="83"/>
                </a:cubicBezTo>
                <a:cubicBezTo>
                  <a:pt x="76" y="84"/>
                  <a:pt x="76" y="84"/>
                  <a:pt x="75" y="85"/>
                </a:cubicBezTo>
                <a:cubicBezTo>
                  <a:pt x="79" y="101"/>
                  <a:pt x="79" y="101"/>
                  <a:pt x="79" y="101"/>
                </a:cubicBezTo>
                <a:cubicBezTo>
                  <a:pt x="74" y="101"/>
                  <a:pt x="74" y="101"/>
                  <a:pt x="74" y="101"/>
                </a:cubicBezTo>
                <a:cubicBezTo>
                  <a:pt x="63" y="93"/>
                  <a:pt x="63" y="93"/>
                  <a:pt x="63" y="93"/>
                </a:cubicBezTo>
                <a:cubicBezTo>
                  <a:pt x="59" y="95"/>
                  <a:pt x="54" y="96"/>
                  <a:pt x="49" y="96"/>
                </a:cubicBezTo>
                <a:cubicBezTo>
                  <a:pt x="44" y="96"/>
                  <a:pt x="38" y="95"/>
                  <a:pt x="32" y="93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21" y="86"/>
                  <a:pt x="21" y="86"/>
                  <a:pt x="21" y="86"/>
                </a:cubicBezTo>
                <a:cubicBezTo>
                  <a:pt x="20" y="86"/>
                  <a:pt x="20" y="86"/>
                  <a:pt x="20" y="86"/>
                </a:cubicBezTo>
                <a:close/>
                <a:moveTo>
                  <a:pt x="82" y="6"/>
                </a:moveTo>
                <a:cubicBezTo>
                  <a:pt x="74" y="3"/>
                  <a:pt x="66" y="5"/>
                  <a:pt x="60" y="11"/>
                </a:cubicBezTo>
                <a:cubicBezTo>
                  <a:pt x="92" y="31"/>
                  <a:pt x="92" y="31"/>
                  <a:pt x="92" y="31"/>
                </a:cubicBezTo>
                <a:cubicBezTo>
                  <a:pt x="96" y="24"/>
                  <a:pt x="94" y="15"/>
                  <a:pt x="88" y="9"/>
                </a:cubicBezTo>
                <a:cubicBezTo>
                  <a:pt x="92" y="3"/>
                  <a:pt x="92" y="3"/>
                  <a:pt x="92" y="3"/>
                </a:cubicBezTo>
                <a:cubicBezTo>
                  <a:pt x="86" y="0"/>
                  <a:pt x="86" y="0"/>
                  <a:pt x="86" y="0"/>
                </a:cubicBezTo>
                <a:cubicBezTo>
                  <a:pt x="82" y="6"/>
                  <a:pt x="82" y="6"/>
                  <a:pt x="82" y="6"/>
                </a:cubicBezTo>
                <a:close/>
                <a:moveTo>
                  <a:pt x="14" y="6"/>
                </a:moveTo>
                <a:cubicBezTo>
                  <a:pt x="10" y="0"/>
                  <a:pt x="10" y="0"/>
                  <a:pt x="10" y="0"/>
                </a:cubicBezTo>
                <a:cubicBezTo>
                  <a:pt x="4" y="3"/>
                  <a:pt x="4" y="3"/>
                  <a:pt x="4" y="3"/>
                </a:cubicBezTo>
                <a:cubicBezTo>
                  <a:pt x="8" y="9"/>
                  <a:pt x="8" y="9"/>
                  <a:pt x="8" y="9"/>
                </a:cubicBezTo>
                <a:cubicBezTo>
                  <a:pt x="2" y="15"/>
                  <a:pt x="0" y="24"/>
                  <a:pt x="4" y="31"/>
                </a:cubicBezTo>
                <a:cubicBezTo>
                  <a:pt x="36" y="11"/>
                  <a:pt x="36" y="11"/>
                  <a:pt x="36" y="11"/>
                </a:cubicBezTo>
                <a:cubicBezTo>
                  <a:pt x="30" y="5"/>
                  <a:pt x="21" y="3"/>
                  <a:pt x="14" y="6"/>
                </a:cubicBezTo>
                <a:close/>
                <a:moveTo>
                  <a:pt x="43" y="54"/>
                </a:moveTo>
                <a:cubicBezTo>
                  <a:pt x="42" y="55"/>
                  <a:pt x="42" y="55"/>
                  <a:pt x="42" y="56"/>
                </a:cubicBezTo>
                <a:cubicBezTo>
                  <a:pt x="35" y="57"/>
                  <a:pt x="28" y="58"/>
                  <a:pt x="22" y="61"/>
                </a:cubicBezTo>
                <a:cubicBezTo>
                  <a:pt x="22" y="62"/>
                  <a:pt x="22" y="63"/>
                  <a:pt x="22" y="64"/>
                </a:cubicBezTo>
                <a:cubicBezTo>
                  <a:pt x="29" y="63"/>
                  <a:pt x="37" y="62"/>
                  <a:pt x="43" y="59"/>
                </a:cubicBezTo>
                <a:cubicBezTo>
                  <a:pt x="44" y="60"/>
                  <a:pt x="45" y="61"/>
                  <a:pt x="46" y="61"/>
                </a:cubicBezTo>
                <a:cubicBezTo>
                  <a:pt x="49" y="62"/>
                  <a:pt x="53" y="61"/>
                  <a:pt x="54" y="58"/>
                </a:cubicBezTo>
                <a:cubicBezTo>
                  <a:pt x="55" y="55"/>
                  <a:pt x="53" y="51"/>
                  <a:pt x="50" y="50"/>
                </a:cubicBezTo>
                <a:cubicBezTo>
                  <a:pt x="50" y="50"/>
                  <a:pt x="49" y="50"/>
                  <a:pt x="49" y="50"/>
                </a:cubicBezTo>
                <a:cubicBezTo>
                  <a:pt x="47" y="46"/>
                  <a:pt x="44" y="41"/>
                  <a:pt x="41" y="37"/>
                </a:cubicBezTo>
                <a:cubicBezTo>
                  <a:pt x="40" y="38"/>
                  <a:pt x="39" y="39"/>
                  <a:pt x="38" y="39"/>
                </a:cubicBezTo>
                <a:cubicBezTo>
                  <a:pt x="39" y="44"/>
                  <a:pt x="41" y="48"/>
                  <a:pt x="44" y="52"/>
                </a:cubicBezTo>
                <a:cubicBezTo>
                  <a:pt x="43" y="52"/>
                  <a:pt x="43" y="53"/>
                  <a:pt x="43" y="54"/>
                </a:cubicBezTo>
                <a:close/>
                <a:moveTo>
                  <a:pt x="18" y="58"/>
                </a:moveTo>
                <a:cubicBezTo>
                  <a:pt x="19" y="65"/>
                  <a:pt x="22" y="72"/>
                  <a:pt x="28" y="78"/>
                </a:cubicBezTo>
                <a:cubicBezTo>
                  <a:pt x="34" y="83"/>
                  <a:pt x="41" y="86"/>
                  <a:pt x="49" y="85"/>
                </a:cubicBezTo>
                <a:cubicBezTo>
                  <a:pt x="56" y="85"/>
                  <a:pt x="63" y="82"/>
                  <a:pt x="69" y="76"/>
                </a:cubicBezTo>
                <a:cubicBezTo>
                  <a:pt x="74" y="70"/>
                  <a:pt x="77" y="62"/>
                  <a:pt x="76" y="55"/>
                </a:cubicBezTo>
                <a:cubicBezTo>
                  <a:pt x="76" y="47"/>
                  <a:pt x="73" y="40"/>
                  <a:pt x="67" y="35"/>
                </a:cubicBezTo>
                <a:cubicBezTo>
                  <a:pt x="61" y="29"/>
                  <a:pt x="53" y="27"/>
                  <a:pt x="46" y="27"/>
                </a:cubicBezTo>
                <a:cubicBezTo>
                  <a:pt x="38" y="28"/>
                  <a:pt x="31" y="31"/>
                  <a:pt x="26" y="37"/>
                </a:cubicBezTo>
                <a:cubicBezTo>
                  <a:pt x="20" y="43"/>
                  <a:pt x="18" y="50"/>
                  <a:pt x="18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400"/>
          </a:p>
        </p:txBody>
      </p:sp>
      <p:sp>
        <p:nvSpPr>
          <p:cNvPr id="21" name="TextBox 57">
            <a:extLst>
              <a:ext uri="{FF2B5EF4-FFF2-40B4-BE49-F238E27FC236}">
                <a16:creationId xmlns:a16="http://schemas.microsoft.com/office/drawing/2014/main" id="{FC174A59-2B93-47ED-9416-2F22A05E0F8E}"/>
              </a:ext>
            </a:extLst>
          </p:cNvPr>
          <p:cNvSpPr txBox="1"/>
          <p:nvPr/>
        </p:nvSpPr>
        <p:spPr bwMode="auto">
          <a:xfrm>
            <a:off x="647361" y="5057264"/>
            <a:ext cx="2673350" cy="707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itchFamily="34" charset="0"/>
              </a:rPr>
              <a:t>在线学习模式 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Arial" pitchFamily="34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itchFamily="34" charset="0"/>
              </a:rPr>
              <a:t>优化</a:t>
            </a:r>
            <a:r>
              <a:rPr lang="zh-CN" altLang="en-US" sz="1600" b="1" kern="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itchFamily="34" charset="0"/>
              </a:rPr>
              <a:t>学习习惯</a:t>
            </a:r>
          </a:p>
        </p:txBody>
      </p:sp>
      <p:sp>
        <p:nvSpPr>
          <p:cNvPr id="23" name="TextBox 57">
            <a:extLst>
              <a:ext uri="{FF2B5EF4-FFF2-40B4-BE49-F238E27FC236}">
                <a16:creationId xmlns:a16="http://schemas.microsoft.com/office/drawing/2014/main" id="{0F1A5568-C947-441D-9049-D47CB0ED412A}"/>
              </a:ext>
            </a:extLst>
          </p:cNvPr>
          <p:cNvSpPr txBox="1"/>
          <p:nvPr/>
        </p:nvSpPr>
        <p:spPr bwMode="auto">
          <a:xfrm>
            <a:off x="3319570" y="5036789"/>
            <a:ext cx="2673350" cy="707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itchFamily="34" charset="0"/>
              </a:rPr>
              <a:t>紧跟技术趋势 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Arial" pitchFamily="34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itchFamily="34" charset="0"/>
              </a:rPr>
              <a:t>了解</a:t>
            </a:r>
            <a:r>
              <a:rPr lang="zh-CN" altLang="en-US" sz="1600" b="1" kern="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itchFamily="34" charset="0"/>
              </a:rPr>
              <a:t>最新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itchFamily="34" charset="0"/>
              </a:rPr>
              <a:t>发展动态</a:t>
            </a:r>
          </a:p>
        </p:txBody>
      </p:sp>
      <p:sp>
        <p:nvSpPr>
          <p:cNvPr id="25" name="TextBox 57">
            <a:extLst>
              <a:ext uri="{FF2B5EF4-FFF2-40B4-BE49-F238E27FC236}">
                <a16:creationId xmlns:a16="http://schemas.microsoft.com/office/drawing/2014/main" id="{B7B115DC-C173-4CC1-9D44-8C2225C0FC78}"/>
              </a:ext>
            </a:extLst>
          </p:cNvPr>
          <p:cNvSpPr txBox="1"/>
          <p:nvPr/>
        </p:nvSpPr>
        <p:spPr bwMode="auto">
          <a:xfrm>
            <a:off x="6044428" y="5107599"/>
            <a:ext cx="2673350" cy="707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itchFamily="34" charset="0"/>
              </a:rPr>
              <a:t>大咖云集 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Arial" pitchFamily="34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itchFamily="34" charset="0"/>
              </a:rPr>
              <a:t>提升</a:t>
            </a:r>
            <a:r>
              <a:rPr lang="en-US" altLang="zh-CN" sz="1600" b="1" kern="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itchFamily="34" charset="0"/>
              </a:rPr>
              <a:t>IT</a:t>
            </a:r>
            <a:r>
              <a:rPr lang="zh-CN" altLang="en-US" sz="1600" b="1" kern="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itchFamily="34" charset="0"/>
              </a:rPr>
              <a:t>实战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itchFamily="34" charset="0"/>
              </a:rPr>
              <a:t>应用技能</a:t>
            </a:r>
            <a:endParaRPr lang="zh-CN" altLang="en-US" sz="1600" b="1" kern="0" dirty="0">
              <a:solidFill>
                <a:srgbClr val="B62420"/>
              </a:solidFill>
              <a:latin typeface="等线" panose="02010600030101010101" pitchFamily="2" charset="-122"/>
              <a:ea typeface="等线" panose="02010600030101010101" pitchFamily="2" charset="-122"/>
              <a:cs typeface="Arial" pitchFamily="34" charset="0"/>
            </a:endParaRPr>
          </a:p>
        </p:txBody>
      </p:sp>
      <p:sp>
        <p:nvSpPr>
          <p:cNvPr id="27" name="TextBox 57">
            <a:extLst>
              <a:ext uri="{FF2B5EF4-FFF2-40B4-BE49-F238E27FC236}">
                <a16:creationId xmlns:a16="http://schemas.microsoft.com/office/drawing/2014/main" id="{34DCFDB5-6D95-40F0-83F2-5551F60232E4}"/>
              </a:ext>
            </a:extLst>
          </p:cNvPr>
          <p:cNvSpPr txBox="1"/>
          <p:nvPr/>
        </p:nvSpPr>
        <p:spPr bwMode="auto">
          <a:xfrm>
            <a:off x="8870882" y="5135557"/>
            <a:ext cx="2673350" cy="707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itchFamily="34" charset="0"/>
              </a:rPr>
              <a:t>助力</a:t>
            </a:r>
            <a:r>
              <a:rPr lang="zh-CN" altLang="en-US" sz="1600" b="1" kern="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itchFamily="34" charset="0"/>
              </a:rPr>
              <a:t>考试认证 </a:t>
            </a:r>
            <a:endParaRPr lang="en-US" altLang="zh-CN" sz="1600" b="1" kern="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  <a:cs typeface="Arial" pitchFamily="34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itchFamily="34" charset="0"/>
              </a:rPr>
              <a:t>提高就业竞争力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28" name="Group 45">
            <a:extLst>
              <a:ext uri="{FF2B5EF4-FFF2-40B4-BE49-F238E27FC236}">
                <a16:creationId xmlns:a16="http://schemas.microsoft.com/office/drawing/2014/main" id="{59329E1A-77C4-4A27-A782-B6EFF6263482}"/>
              </a:ext>
            </a:extLst>
          </p:cNvPr>
          <p:cNvGrpSpPr/>
          <p:nvPr/>
        </p:nvGrpSpPr>
        <p:grpSpPr>
          <a:xfrm>
            <a:off x="7109858" y="3612390"/>
            <a:ext cx="505547" cy="498663"/>
            <a:chOff x="6865938" y="5622925"/>
            <a:chExt cx="815975" cy="804863"/>
          </a:xfrm>
          <a:solidFill>
            <a:schemeClr val="bg1"/>
          </a:solidFill>
        </p:grpSpPr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9A282828-0891-45F9-8625-0492D1BDB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22925"/>
              <a:ext cx="815975" cy="82550"/>
            </a:xfrm>
            <a:custGeom>
              <a:avLst/>
              <a:gdLst>
                <a:gd name="T0" fmla="*/ 207 w 218"/>
                <a:gd name="T1" fmla="*/ 0 h 22"/>
                <a:gd name="T2" fmla="*/ 11 w 218"/>
                <a:gd name="T3" fmla="*/ 0 h 22"/>
                <a:gd name="T4" fmla="*/ 0 w 218"/>
                <a:gd name="T5" fmla="*/ 11 h 22"/>
                <a:gd name="T6" fmla="*/ 11 w 218"/>
                <a:gd name="T7" fmla="*/ 22 h 22"/>
                <a:gd name="T8" fmla="*/ 207 w 218"/>
                <a:gd name="T9" fmla="*/ 22 h 22"/>
                <a:gd name="T10" fmla="*/ 218 w 218"/>
                <a:gd name="T11" fmla="*/ 11 h 22"/>
                <a:gd name="T12" fmla="*/ 207 w 218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22">
                  <a:moveTo>
                    <a:pt x="20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207" y="22"/>
                    <a:pt x="207" y="22"/>
                    <a:pt x="207" y="22"/>
                  </a:cubicBezTo>
                  <a:cubicBezTo>
                    <a:pt x="213" y="22"/>
                    <a:pt x="218" y="17"/>
                    <a:pt x="218" y="11"/>
                  </a:cubicBezTo>
                  <a:cubicBezTo>
                    <a:pt x="218" y="5"/>
                    <a:pt x="213" y="0"/>
                    <a:pt x="2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/>
            </a:p>
          </p:txBody>
        </p:sp>
        <p:sp>
          <p:nvSpPr>
            <p:cNvPr id="30" name="Freeform 58">
              <a:extLst>
                <a:ext uri="{FF2B5EF4-FFF2-40B4-BE49-F238E27FC236}">
                  <a16:creationId xmlns:a16="http://schemas.microsoft.com/office/drawing/2014/main" id="{CC88EE8D-DEFF-4683-83EA-0559419BD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276" y="5727700"/>
              <a:ext cx="749300" cy="700088"/>
            </a:xfrm>
            <a:custGeom>
              <a:avLst/>
              <a:gdLst>
                <a:gd name="T0" fmla="*/ 0 w 200"/>
                <a:gd name="T1" fmla="*/ 117 h 187"/>
                <a:gd name="T2" fmla="*/ 22 w 200"/>
                <a:gd name="T3" fmla="*/ 139 h 187"/>
                <a:gd name="T4" fmla="*/ 67 w 200"/>
                <a:gd name="T5" fmla="*/ 139 h 187"/>
                <a:gd name="T6" fmla="*/ 28 w 200"/>
                <a:gd name="T7" fmla="*/ 177 h 187"/>
                <a:gd name="T8" fmla="*/ 28 w 200"/>
                <a:gd name="T9" fmla="*/ 185 h 187"/>
                <a:gd name="T10" fmla="*/ 36 w 200"/>
                <a:gd name="T11" fmla="*/ 185 h 187"/>
                <a:gd name="T12" fmla="*/ 82 w 200"/>
                <a:gd name="T13" fmla="*/ 139 h 187"/>
                <a:gd name="T14" fmla="*/ 95 w 200"/>
                <a:gd name="T15" fmla="*/ 139 h 187"/>
                <a:gd name="T16" fmla="*/ 95 w 200"/>
                <a:gd name="T17" fmla="*/ 181 h 187"/>
                <a:gd name="T18" fmla="*/ 100 w 200"/>
                <a:gd name="T19" fmla="*/ 186 h 187"/>
                <a:gd name="T20" fmla="*/ 105 w 200"/>
                <a:gd name="T21" fmla="*/ 181 h 187"/>
                <a:gd name="T22" fmla="*/ 105 w 200"/>
                <a:gd name="T23" fmla="*/ 139 h 187"/>
                <a:gd name="T24" fmla="*/ 118 w 200"/>
                <a:gd name="T25" fmla="*/ 139 h 187"/>
                <a:gd name="T26" fmla="*/ 164 w 200"/>
                <a:gd name="T27" fmla="*/ 185 h 187"/>
                <a:gd name="T28" fmla="*/ 172 w 200"/>
                <a:gd name="T29" fmla="*/ 185 h 187"/>
                <a:gd name="T30" fmla="*/ 172 w 200"/>
                <a:gd name="T31" fmla="*/ 177 h 187"/>
                <a:gd name="T32" fmla="*/ 133 w 200"/>
                <a:gd name="T33" fmla="*/ 139 h 187"/>
                <a:gd name="T34" fmla="*/ 178 w 200"/>
                <a:gd name="T35" fmla="*/ 139 h 187"/>
                <a:gd name="T36" fmla="*/ 200 w 200"/>
                <a:gd name="T37" fmla="*/ 117 h 187"/>
                <a:gd name="T38" fmla="*/ 200 w 200"/>
                <a:gd name="T39" fmla="*/ 0 h 187"/>
                <a:gd name="T40" fmla="*/ 0 w 200"/>
                <a:gd name="T41" fmla="*/ 0 h 187"/>
                <a:gd name="T42" fmla="*/ 0 w 200"/>
                <a:gd name="T43" fmla="*/ 11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" h="187">
                  <a:moveTo>
                    <a:pt x="0" y="117"/>
                  </a:moveTo>
                  <a:cubicBezTo>
                    <a:pt x="0" y="129"/>
                    <a:pt x="10" y="139"/>
                    <a:pt x="22" y="139"/>
                  </a:cubicBezTo>
                  <a:cubicBezTo>
                    <a:pt x="67" y="139"/>
                    <a:pt x="67" y="139"/>
                    <a:pt x="67" y="139"/>
                  </a:cubicBezTo>
                  <a:cubicBezTo>
                    <a:pt x="28" y="177"/>
                    <a:pt x="28" y="177"/>
                    <a:pt x="28" y="177"/>
                  </a:cubicBezTo>
                  <a:cubicBezTo>
                    <a:pt x="26" y="179"/>
                    <a:pt x="26" y="183"/>
                    <a:pt x="28" y="185"/>
                  </a:cubicBezTo>
                  <a:cubicBezTo>
                    <a:pt x="30" y="187"/>
                    <a:pt x="34" y="187"/>
                    <a:pt x="36" y="185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81"/>
                    <a:pt x="95" y="181"/>
                    <a:pt x="95" y="181"/>
                  </a:cubicBezTo>
                  <a:cubicBezTo>
                    <a:pt x="95" y="184"/>
                    <a:pt x="97" y="186"/>
                    <a:pt x="100" y="186"/>
                  </a:cubicBezTo>
                  <a:cubicBezTo>
                    <a:pt x="103" y="186"/>
                    <a:pt x="105" y="184"/>
                    <a:pt x="105" y="181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8" y="139"/>
                    <a:pt x="118" y="139"/>
                    <a:pt x="118" y="139"/>
                  </a:cubicBezTo>
                  <a:cubicBezTo>
                    <a:pt x="164" y="185"/>
                    <a:pt x="164" y="185"/>
                    <a:pt x="164" y="185"/>
                  </a:cubicBezTo>
                  <a:cubicBezTo>
                    <a:pt x="166" y="187"/>
                    <a:pt x="169" y="187"/>
                    <a:pt x="172" y="185"/>
                  </a:cubicBezTo>
                  <a:cubicBezTo>
                    <a:pt x="174" y="183"/>
                    <a:pt x="174" y="179"/>
                    <a:pt x="172" y="177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78" y="139"/>
                    <a:pt x="178" y="139"/>
                    <a:pt x="178" y="139"/>
                  </a:cubicBezTo>
                  <a:cubicBezTo>
                    <a:pt x="190" y="139"/>
                    <a:pt x="200" y="129"/>
                    <a:pt x="200" y="117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/>
            </a:p>
          </p:txBody>
        </p:sp>
      </p:grpSp>
      <p:sp>
        <p:nvSpPr>
          <p:cNvPr id="32" name="Freeform 75">
            <a:extLst>
              <a:ext uri="{FF2B5EF4-FFF2-40B4-BE49-F238E27FC236}">
                <a16:creationId xmlns:a16="http://schemas.microsoft.com/office/drawing/2014/main" id="{F4C0801C-535A-42C2-A603-EC99B6BAB910}"/>
              </a:ext>
            </a:extLst>
          </p:cNvPr>
          <p:cNvSpPr>
            <a:spLocks noEditPoints="1"/>
          </p:cNvSpPr>
          <p:nvPr/>
        </p:nvSpPr>
        <p:spPr bwMode="auto">
          <a:xfrm>
            <a:off x="9943423" y="3547100"/>
            <a:ext cx="561918" cy="561918"/>
          </a:xfrm>
          <a:custGeom>
            <a:avLst/>
            <a:gdLst>
              <a:gd name="T0" fmla="*/ 2147483646 w 101"/>
              <a:gd name="T1" fmla="*/ 2147483646 h 101"/>
              <a:gd name="T2" fmla="*/ 2147483646 w 101"/>
              <a:gd name="T3" fmla="*/ 2147483646 h 101"/>
              <a:gd name="T4" fmla="*/ 2147483646 w 101"/>
              <a:gd name="T5" fmla="*/ 2147483646 h 101"/>
              <a:gd name="T6" fmla="*/ 2147483646 w 101"/>
              <a:gd name="T7" fmla="*/ 2147483646 h 101"/>
              <a:gd name="T8" fmla="*/ 2147483646 w 101"/>
              <a:gd name="T9" fmla="*/ 2147483646 h 101"/>
              <a:gd name="T10" fmla="*/ 2147483646 w 101"/>
              <a:gd name="T11" fmla="*/ 2147483646 h 101"/>
              <a:gd name="T12" fmla="*/ 2147483646 w 101"/>
              <a:gd name="T13" fmla="*/ 2147483646 h 101"/>
              <a:gd name="T14" fmla="*/ 2147483646 w 101"/>
              <a:gd name="T15" fmla="*/ 2147483646 h 101"/>
              <a:gd name="T16" fmla="*/ 2147483646 w 101"/>
              <a:gd name="T17" fmla="*/ 2147483646 h 101"/>
              <a:gd name="T18" fmla="*/ 2147483646 w 101"/>
              <a:gd name="T19" fmla="*/ 2147483646 h 101"/>
              <a:gd name="T20" fmla="*/ 2147483646 w 101"/>
              <a:gd name="T21" fmla="*/ 2147483646 h 101"/>
              <a:gd name="T22" fmla="*/ 2147483646 w 101"/>
              <a:gd name="T23" fmla="*/ 2147483646 h 101"/>
              <a:gd name="T24" fmla="*/ 2147483646 w 101"/>
              <a:gd name="T25" fmla="*/ 2147483646 h 101"/>
              <a:gd name="T26" fmla="*/ 2147483646 w 101"/>
              <a:gd name="T27" fmla="*/ 2147483646 h 101"/>
              <a:gd name="T28" fmla="*/ 2147483646 w 101"/>
              <a:gd name="T29" fmla="*/ 2147483646 h 101"/>
              <a:gd name="T30" fmla="*/ 2147483646 w 101"/>
              <a:gd name="T31" fmla="*/ 2147483646 h 101"/>
              <a:gd name="T32" fmla="*/ 0 w 101"/>
              <a:gd name="T33" fmla="*/ 2147483646 h 101"/>
              <a:gd name="T34" fmla="*/ 0 w 101"/>
              <a:gd name="T35" fmla="*/ 2147483646 h 101"/>
              <a:gd name="T36" fmla="*/ 2147483646 w 101"/>
              <a:gd name="T37" fmla="*/ 2147483646 h 101"/>
              <a:gd name="T38" fmla="*/ 2147483646 w 101"/>
              <a:gd name="T39" fmla="*/ 2147483646 h 101"/>
              <a:gd name="T40" fmla="*/ 2147483646 w 101"/>
              <a:gd name="T41" fmla="*/ 2147483646 h 101"/>
              <a:gd name="T42" fmla="*/ 2147483646 w 101"/>
              <a:gd name="T43" fmla="*/ 2147483646 h 101"/>
              <a:gd name="T44" fmla="*/ 2147483646 w 101"/>
              <a:gd name="T45" fmla="*/ 2147483646 h 101"/>
              <a:gd name="T46" fmla="*/ 2147483646 w 101"/>
              <a:gd name="T47" fmla="*/ 2147483646 h 101"/>
              <a:gd name="T48" fmla="*/ 2147483646 w 101"/>
              <a:gd name="T49" fmla="*/ 0 h 101"/>
              <a:gd name="T50" fmla="*/ 2147483646 w 101"/>
              <a:gd name="T51" fmla="*/ 0 h 101"/>
              <a:gd name="T52" fmla="*/ 2147483646 w 101"/>
              <a:gd name="T53" fmla="*/ 2147483646 h 101"/>
              <a:gd name="T54" fmla="*/ 2147483646 w 101"/>
              <a:gd name="T55" fmla="*/ 2147483646 h 101"/>
              <a:gd name="T56" fmla="*/ 2147483646 w 101"/>
              <a:gd name="T57" fmla="*/ 2147483646 h 101"/>
              <a:gd name="T58" fmla="*/ 2147483646 w 101"/>
              <a:gd name="T59" fmla="*/ 2147483646 h 101"/>
              <a:gd name="T60" fmla="*/ 2147483646 w 101"/>
              <a:gd name="T61" fmla="*/ 2147483646 h 101"/>
              <a:gd name="T62" fmla="*/ 2147483646 w 101"/>
              <a:gd name="T63" fmla="*/ 2147483646 h 101"/>
              <a:gd name="T64" fmla="*/ 2147483646 w 101"/>
              <a:gd name="T65" fmla="*/ 2147483646 h 101"/>
              <a:gd name="T66" fmla="*/ 2147483646 w 101"/>
              <a:gd name="T67" fmla="*/ 2147483646 h 101"/>
              <a:gd name="T68" fmla="*/ 2147483646 w 101"/>
              <a:gd name="T69" fmla="*/ 2147483646 h 101"/>
              <a:gd name="T70" fmla="*/ 2147483646 w 101"/>
              <a:gd name="T71" fmla="*/ 2147483646 h 101"/>
              <a:gd name="T72" fmla="*/ 2147483646 w 101"/>
              <a:gd name="T73" fmla="*/ 2147483646 h 101"/>
              <a:gd name="T74" fmla="*/ 2147483646 w 101"/>
              <a:gd name="T75" fmla="*/ 2147483646 h 101"/>
              <a:gd name="T76" fmla="*/ 2147483646 w 101"/>
              <a:gd name="T77" fmla="*/ 2147483646 h 101"/>
              <a:gd name="T78" fmla="*/ 2147483646 w 101"/>
              <a:gd name="T79" fmla="*/ 2147483646 h 101"/>
              <a:gd name="T80" fmla="*/ 2147483646 w 101"/>
              <a:gd name="T81" fmla="*/ 2147483646 h 101"/>
              <a:gd name="T82" fmla="*/ 2147483646 w 101"/>
              <a:gd name="T83" fmla="*/ 2147483646 h 101"/>
              <a:gd name="T84" fmla="*/ 2147483646 w 101"/>
              <a:gd name="T85" fmla="*/ 2147483646 h 10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1" h="101">
                <a:moveTo>
                  <a:pt x="50" y="76"/>
                </a:moveTo>
                <a:cubicBezTo>
                  <a:pt x="36" y="76"/>
                  <a:pt x="25" y="65"/>
                  <a:pt x="25" y="51"/>
                </a:cubicBezTo>
                <a:cubicBezTo>
                  <a:pt x="25" y="37"/>
                  <a:pt x="36" y="26"/>
                  <a:pt x="50" y="26"/>
                </a:cubicBezTo>
                <a:cubicBezTo>
                  <a:pt x="64" y="26"/>
                  <a:pt x="75" y="37"/>
                  <a:pt x="75" y="51"/>
                </a:cubicBezTo>
                <a:cubicBezTo>
                  <a:pt x="75" y="65"/>
                  <a:pt x="64" y="76"/>
                  <a:pt x="50" y="76"/>
                </a:cubicBezTo>
                <a:close/>
                <a:moveTo>
                  <a:pt x="50" y="62"/>
                </a:moveTo>
                <a:cubicBezTo>
                  <a:pt x="44" y="62"/>
                  <a:pt x="39" y="57"/>
                  <a:pt x="39" y="51"/>
                </a:cubicBezTo>
                <a:cubicBezTo>
                  <a:pt x="39" y="45"/>
                  <a:pt x="44" y="40"/>
                  <a:pt x="50" y="40"/>
                </a:cubicBezTo>
                <a:cubicBezTo>
                  <a:pt x="56" y="40"/>
                  <a:pt x="61" y="45"/>
                  <a:pt x="61" y="51"/>
                </a:cubicBezTo>
                <a:cubicBezTo>
                  <a:pt x="61" y="57"/>
                  <a:pt x="56" y="62"/>
                  <a:pt x="50" y="62"/>
                </a:cubicBezTo>
                <a:close/>
                <a:moveTo>
                  <a:pt x="42" y="88"/>
                </a:moveTo>
                <a:cubicBezTo>
                  <a:pt x="37" y="87"/>
                  <a:pt x="33" y="85"/>
                  <a:pt x="30" y="83"/>
                </a:cubicBezTo>
                <a:cubicBezTo>
                  <a:pt x="20" y="92"/>
                  <a:pt x="20" y="92"/>
                  <a:pt x="20" y="92"/>
                </a:cubicBezTo>
                <a:cubicBezTo>
                  <a:pt x="9" y="81"/>
                  <a:pt x="9" y="81"/>
                  <a:pt x="9" y="81"/>
                </a:cubicBezTo>
                <a:cubicBezTo>
                  <a:pt x="18" y="71"/>
                  <a:pt x="18" y="71"/>
                  <a:pt x="18" y="71"/>
                </a:cubicBezTo>
                <a:cubicBezTo>
                  <a:pt x="16" y="68"/>
                  <a:pt x="14" y="64"/>
                  <a:pt x="13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42"/>
                  <a:pt x="0" y="42"/>
                  <a:pt x="0" y="42"/>
                </a:cubicBezTo>
                <a:cubicBezTo>
                  <a:pt x="13" y="42"/>
                  <a:pt x="13" y="42"/>
                  <a:pt x="13" y="42"/>
                </a:cubicBezTo>
                <a:cubicBezTo>
                  <a:pt x="14" y="38"/>
                  <a:pt x="16" y="34"/>
                  <a:pt x="18" y="30"/>
                </a:cubicBezTo>
                <a:cubicBezTo>
                  <a:pt x="9" y="21"/>
                  <a:pt x="9" y="21"/>
                  <a:pt x="9" y="21"/>
                </a:cubicBezTo>
                <a:cubicBezTo>
                  <a:pt x="20" y="9"/>
                  <a:pt x="20" y="9"/>
                  <a:pt x="20" y="9"/>
                </a:cubicBezTo>
                <a:cubicBezTo>
                  <a:pt x="30" y="18"/>
                  <a:pt x="30" y="18"/>
                  <a:pt x="30" y="18"/>
                </a:cubicBezTo>
                <a:cubicBezTo>
                  <a:pt x="33" y="16"/>
                  <a:pt x="37" y="14"/>
                  <a:pt x="42" y="13"/>
                </a:cubicBezTo>
                <a:cubicBezTo>
                  <a:pt x="42" y="0"/>
                  <a:pt x="42" y="0"/>
                  <a:pt x="42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13"/>
                  <a:pt x="59" y="13"/>
                  <a:pt x="59" y="13"/>
                </a:cubicBezTo>
                <a:cubicBezTo>
                  <a:pt x="63" y="14"/>
                  <a:pt x="67" y="16"/>
                  <a:pt x="71" y="18"/>
                </a:cubicBezTo>
                <a:cubicBezTo>
                  <a:pt x="80" y="9"/>
                  <a:pt x="80" y="9"/>
                  <a:pt x="80" y="9"/>
                </a:cubicBezTo>
                <a:cubicBezTo>
                  <a:pt x="92" y="21"/>
                  <a:pt x="92" y="21"/>
                  <a:pt x="92" y="21"/>
                </a:cubicBezTo>
                <a:cubicBezTo>
                  <a:pt x="83" y="30"/>
                  <a:pt x="83" y="30"/>
                  <a:pt x="83" y="30"/>
                </a:cubicBezTo>
                <a:cubicBezTo>
                  <a:pt x="85" y="34"/>
                  <a:pt x="87" y="38"/>
                  <a:pt x="88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59"/>
                  <a:pt x="101" y="59"/>
                  <a:pt x="101" y="59"/>
                </a:cubicBezTo>
                <a:cubicBezTo>
                  <a:pt x="88" y="59"/>
                  <a:pt x="88" y="59"/>
                  <a:pt x="88" y="59"/>
                </a:cubicBezTo>
                <a:cubicBezTo>
                  <a:pt x="87" y="64"/>
                  <a:pt x="85" y="68"/>
                  <a:pt x="83" y="71"/>
                </a:cubicBezTo>
                <a:cubicBezTo>
                  <a:pt x="92" y="81"/>
                  <a:pt x="92" y="81"/>
                  <a:pt x="92" y="81"/>
                </a:cubicBezTo>
                <a:cubicBezTo>
                  <a:pt x="80" y="92"/>
                  <a:pt x="80" y="92"/>
                  <a:pt x="80" y="92"/>
                </a:cubicBezTo>
                <a:cubicBezTo>
                  <a:pt x="71" y="83"/>
                  <a:pt x="71" y="83"/>
                  <a:pt x="71" y="83"/>
                </a:cubicBezTo>
                <a:cubicBezTo>
                  <a:pt x="67" y="85"/>
                  <a:pt x="63" y="87"/>
                  <a:pt x="59" y="88"/>
                </a:cubicBezTo>
                <a:cubicBezTo>
                  <a:pt x="59" y="101"/>
                  <a:pt x="59" y="101"/>
                  <a:pt x="59" y="101"/>
                </a:cubicBezTo>
                <a:cubicBezTo>
                  <a:pt x="42" y="101"/>
                  <a:pt x="42" y="101"/>
                  <a:pt x="42" y="101"/>
                </a:cubicBezTo>
                <a:cubicBezTo>
                  <a:pt x="42" y="88"/>
                  <a:pt x="42" y="88"/>
                  <a:pt x="42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40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ECFF476-3A66-44E3-98DB-23E8F2C45B49}"/>
              </a:ext>
            </a:extLst>
          </p:cNvPr>
          <p:cNvSpPr txBox="1"/>
          <p:nvPr/>
        </p:nvSpPr>
        <p:spPr>
          <a:xfrm>
            <a:off x="627748" y="40989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优势体现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2C4F9531-6204-4761-856D-C6E78EFD0264}"/>
              </a:ext>
            </a:extLst>
          </p:cNvPr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956BE88E-204A-4330-A73A-37480F6138E2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8C411A07-56F8-4FFA-98BB-049506C1F97C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41165984-60E7-4011-9BBC-EFC42137E7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5D9BFDC6-2F59-49AF-AC03-311773CB69F0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67C9AF12-D8B9-4A91-8F4F-2F914A1468C6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10163C9E-9701-4BE6-AA67-F39B810E60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955BB8F1-5D5F-48C6-AE1A-C4DD558C94FC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3ECE95C4-C5A5-4486-B141-D18FE4C97CA8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508D82F5-BC7A-4977-A833-C5844C344845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A2FD16AD-BC75-41C0-A242-55904FDD0A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63C094E0-8EE1-41B0-8CF4-5BFB4E2C03A4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08870E87-F5B3-4FB0-BCCE-32878DD54CC1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58" name="矩形 48">
            <a:extLst>
              <a:ext uri="{FF2B5EF4-FFF2-40B4-BE49-F238E27FC236}">
                <a16:creationId xmlns:a16="http://schemas.microsoft.com/office/drawing/2014/main" id="{954B961A-5E81-49FF-AE2C-4A5591DE6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417" y="1758257"/>
            <a:ext cx="11008927" cy="10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       “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51CTO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学堂”（教育版）作为专业的数字化人才学习平台，以市场需求为导向，紧跟技术发展前沿，汇集覆盖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IT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领域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20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多个技术大类的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10000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多门课程，全方位促进大学生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IT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实战应用能力的提升。。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86477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9">
            <a:extLst>
              <a:ext uri="{FF2B5EF4-FFF2-40B4-BE49-F238E27FC236}">
                <a16:creationId xmlns:a16="http://schemas.microsoft.com/office/drawing/2014/main" id="{6CC32354-A113-4DDC-B2BF-F03B11336738}"/>
              </a:ext>
            </a:extLst>
          </p:cNvPr>
          <p:cNvSpPr>
            <a:spLocks/>
          </p:cNvSpPr>
          <p:nvPr/>
        </p:nvSpPr>
        <p:spPr bwMode="auto">
          <a:xfrm>
            <a:off x="2260827" y="4935081"/>
            <a:ext cx="314325" cy="304800"/>
          </a:xfrm>
          <a:custGeom>
            <a:avLst/>
            <a:gdLst>
              <a:gd name="T0" fmla="*/ 9525 w 314325"/>
              <a:gd name="T1" fmla="*/ 0 h 304800"/>
              <a:gd name="T2" fmla="*/ 9525 w 314325"/>
              <a:gd name="T3" fmla="*/ 0 h 304800"/>
              <a:gd name="T4" fmla="*/ 314325 w 314325"/>
              <a:gd name="T5" fmla="*/ 0 h 304800"/>
              <a:gd name="T6" fmla="*/ 0 w 314325"/>
              <a:gd name="T7" fmla="*/ 304800 h 304800"/>
              <a:gd name="T8" fmla="*/ 9525 w 314325"/>
              <a:gd name="T9" fmla="*/ 0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4325" h="304800">
                <a:moveTo>
                  <a:pt x="9525" y="0"/>
                </a:moveTo>
                <a:lnTo>
                  <a:pt x="9525" y="0"/>
                </a:lnTo>
                <a:lnTo>
                  <a:pt x="314325" y="0"/>
                </a:lnTo>
                <a:lnTo>
                  <a:pt x="0" y="304800"/>
                </a:lnTo>
                <a:lnTo>
                  <a:pt x="9525" y="0"/>
                </a:ln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3" name="任意多边形 45">
            <a:extLst>
              <a:ext uri="{FF2B5EF4-FFF2-40B4-BE49-F238E27FC236}">
                <a16:creationId xmlns:a16="http://schemas.microsoft.com/office/drawing/2014/main" id="{0ED57E43-3CCD-4027-A257-1161169B1A0C}"/>
              </a:ext>
            </a:extLst>
          </p:cNvPr>
          <p:cNvSpPr>
            <a:spLocks/>
          </p:cNvSpPr>
          <p:nvPr/>
        </p:nvSpPr>
        <p:spPr bwMode="auto">
          <a:xfrm>
            <a:off x="4559984" y="4904918"/>
            <a:ext cx="314325" cy="304800"/>
          </a:xfrm>
          <a:custGeom>
            <a:avLst/>
            <a:gdLst>
              <a:gd name="T0" fmla="*/ 9525 w 314325"/>
              <a:gd name="T1" fmla="*/ 0 h 304800"/>
              <a:gd name="T2" fmla="*/ 9525 w 314325"/>
              <a:gd name="T3" fmla="*/ 0 h 304800"/>
              <a:gd name="T4" fmla="*/ 314325 w 314325"/>
              <a:gd name="T5" fmla="*/ 0 h 304800"/>
              <a:gd name="T6" fmla="*/ 0 w 314325"/>
              <a:gd name="T7" fmla="*/ 304800 h 304800"/>
              <a:gd name="T8" fmla="*/ 9525 w 314325"/>
              <a:gd name="T9" fmla="*/ 0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4325" h="304800">
                <a:moveTo>
                  <a:pt x="9525" y="0"/>
                </a:moveTo>
                <a:lnTo>
                  <a:pt x="9525" y="0"/>
                </a:lnTo>
                <a:lnTo>
                  <a:pt x="314325" y="0"/>
                </a:lnTo>
                <a:lnTo>
                  <a:pt x="0" y="304800"/>
                </a:lnTo>
                <a:lnTo>
                  <a:pt x="9525" y="0"/>
                </a:ln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4" name="任意多边形 46">
            <a:extLst>
              <a:ext uri="{FF2B5EF4-FFF2-40B4-BE49-F238E27FC236}">
                <a16:creationId xmlns:a16="http://schemas.microsoft.com/office/drawing/2014/main" id="{BDFA4589-C694-46FA-8A9F-9BC9123FAE43}"/>
              </a:ext>
            </a:extLst>
          </p:cNvPr>
          <p:cNvSpPr>
            <a:spLocks/>
          </p:cNvSpPr>
          <p:nvPr/>
        </p:nvSpPr>
        <p:spPr bwMode="auto">
          <a:xfrm>
            <a:off x="6912887" y="4904918"/>
            <a:ext cx="314325" cy="304800"/>
          </a:xfrm>
          <a:custGeom>
            <a:avLst/>
            <a:gdLst>
              <a:gd name="T0" fmla="*/ 9525 w 314325"/>
              <a:gd name="T1" fmla="*/ 0 h 304800"/>
              <a:gd name="T2" fmla="*/ 9525 w 314325"/>
              <a:gd name="T3" fmla="*/ 0 h 304800"/>
              <a:gd name="T4" fmla="*/ 314325 w 314325"/>
              <a:gd name="T5" fmla="*/ 0 h 304800"/>
              <a:gd name="T6" fmla="*/ 0 w 314325"/>
              <a:gd name="T7" fmla="*/ 304800 h 304800"/>
              <a:gd name="T8" fmla="*/ 9525 w 314325"/>
              <a:gd name="T9" fmla="*/ 0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4325" h="304800">
                <a:moveTo>
                  <a:pt x="9525" y="0"/>
                </a:moveTo>
                <a:lnTo>
                  <a:pt x="9525" y="0"/>
                </a:lnTo>
                <a:lnTo>
                  <a:pt x="314325" y="0"/>
                </a:lnTo>
                <a:lnTo>
                  <a:pt x="0" y="304800"/>
                </a:lnTo>
                <a:lnTo>
                  <a:pt x="9525" y="0"/>
                </a:ln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5" name="任意多边形 47">
            <a:extLst>
              <a:ext uri="{FF2B5EF4-FFF2-40B4-BE49-F238E27FC236}">
                <a16:creationId xmlns:a16="http://schemas.microsoft.com/office/drawing/2014/main" id="{424BFA8D-EA0B-474E-A339-37E6C8CE92B3}"/>
              </a:ext>
            </a:extLst>
          </p:cNvPr>
          <p:cNvSpPr>
            <a:spLocks/>
          </p:cNvSpPr>
          <p:nvPr/>
        </p:nvSpPr>
        <p:spPr bwMode="auto">
          <a:xfrm>
            <a:off x="9275089" y="4893806"/>
            <a:ext cx="314325" cy="304800"/>
          </a:xfrm>
          <a:custGeom>
            <a:avLst/>
            <a:gdLst>
              <a:gd name="T0" fmla="*/ 9525 w 314325"/>
              <a:gd name="T1" fmla="*/ 0 h 304800"/>
              <a:gd name="T2" fmla="*/ 9525 w 314325"/>
              <a:gd name="T3" fmla="*/ 0 h 304800"/>
              <a:gd name="T4" fmla="*/ 314325 w 314325"/>
              <a:gd name="T5" fmla="*/ 0 h 304800"/>
              <a:gd name="T6" fmla="*/ 0 w 314325"/>
              <a:gd name="T7" fmla="*/ 304800 h 304800"/>
              <a:gd name="T8" fmla="*/ 9525 w 314325"/>
              <a:gd name="T9" fmla="*/ 0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4325" h="304800">
                <a:moveTo>
                  <a:pt x="9525" y="0"/>
                </a:moveTo>
                <a:lnTo>
                  <a:pt x="9525" y="0"/>
                </a:lnTo>
                <a:lnTo>
                  <a:pt x="314325" y="0"/>
                </a:lnTo>
                <a:lnTo>
                  <a:pt x="0" y="304800"/>
                </a:lnTo>
                <a:lnTo>
                  <a:pt x="9525" y="0"/>
                </a:ln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BECC6416-4B6C-4FEA-9C89-2226D9DC1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814" y="3614281"/>
            <a:ext cx="1909763" cy="1625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矩形 33">
            <a:extLst>
              <a:ext uri="{FF2B5EF4-FFF2-40B4-BE49-F238E27FC236}">
                <a16:creationId xmlns:a16="http://schemas.microsoft.com/office/drawing/2014/main" id="{F5F12A24-FE63-43D5-9DC8-EFFF61AE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909" y="3614281"/>
            <a:ext cx="1879600" cy="1597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矩形 34">
            <a:extLst>
              <a:ext uri="{FF2B5EF4-FFF2-40B4-BE49-F238E27FC236}">
                <a16:creationId xmlns:a16="http://schemas.microsoft.com/office/drawing/2014/main" id="{56F88FE3-3D3C-45D5-AE3C-007185330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925" y="3614281"/>
            <a:ext cx="1878012" cy="1597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矩形 35">
            <a:extLst>
              <a:ext uri="{FF2B5EF4-FFF2-40B4-BE49-F238E27FC236}">
                <a16:creationId xmlns:a16="http://schemas.microsoft.com/office/drawing/2014/main" id="{0FF9E911-57BD-40F1-86C3-0AAB07D8A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1364" y="3603168"/>
            <a:ext cx="1876425" cy="1595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0A1A515B-B6D6-4777-ABEF-68F5D302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83" y="4667806"/>
            <a:ext cx="1920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 b="1" dirty="0">
                <a:solidFill>
                  <a:srgbClr val="FF0000"/>
                </a:solidFill>
                <a:latin typeface="+mn-ea"/>
                <a:ea typeface="+mn-ea"/>
              </a:rPr>
              <a:t>10,000</a:t>
            </a:r>
            <a:r>
              <a:rPr lang="zh-CN" altLang="en-US" sz="1600" b="1" dirty="0">
                <a:solidFill>
                  <a:srgbClr val="FF0000"/>
                </a:solidFill>
                <a:latin typeface="+mn-ea"/>
                <a:ea typeface="+mn-ea"/>
              </a:rPr>
              <a:t>余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门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实战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IT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视频课程</a:t>
            </a:r>
          </a:p>
        </p:txBody>
      </p:sp>
      <p:sp>
        <p:nvSpPr>
          <p:cNvPr id="13" name="文本框 41">
            <a:extLst>
              <a:ext uri="{FF2B5EF4-FFF2-40B4-BE49-F238E27FC236}">
                <a16:creationId xmlns:a16="http://schemas.microsoft.com/office/drawing/2014/main" id="{2329515F-D66A-45F6-B993-C0E93249F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753" y="4655106"/>
            <a:ext cx="1870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超</a:t>
            </a:r>
            <a:r>
              <a:rPr lang="en-US" altLang="zh-CN" sz="1600" b="1" dirty="0">
                <a:solidFill>
                  <a:srgbClr val="FF0000"/>
                </a:solidFill>
                <a:latin typeface="+mn-ea"/>
                <a:ea typeface="+mn-ea"/>
              </a:rPr>
              <a:t>300,000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个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学习微视频</a:t>
            </a:r>
          </a:p>
        </p:txBody>
      </p:sp>
      <p:sp>
        <p:nvSpPr>
          <p:cNvPr id="14" name="文本框 42">
            <a:extLst>
              <a:ext uri="{FF2B5EF4-FFF2-40B4-BE49-F238E27FC236}">
                <a16:creationId xmlns:a16="http://schemas.microsoft.com/office/drawing/2014/main" id="{E63C555F-B951-49E8-929B-8211F2D73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8858" y="4667806"/>
            <a:ext cx="1858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视频总时长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r>
              <a:rPr lang="en-US" altLang="zh-CN" sz="1600" b="1" dirty="0">
                <a:solidFill>
                  <a:srgbClr val="FF0000"/>
                </a:solidFill>
                <a:latin typeface="+mn-ea"/>
                <a:ea typeface="+mn-ea"/>
              </a:rPr>
              <a:t>80,000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多个小时</a:t>
            </a:r>
          </a:p>
        </p:txBody>
      </p:sp>
      <p:sp>
        <p:nvSpPr>
          <p:cNvPr id="15" name="文本框 43">
            <a:extLst>
              <a:ext uri="{FF2B5EF4-FFF2-40B4-BE49-F238E27FC236}">
                <a16:creationId xmlns:a16="http://schemas.microsoft.com/office/drawing/2014/main" id="{2631AA2C-6FBA-4DF5-B133-E0C67B175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8868" y="4613831"/>
            <a:ext cx="1863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超</a:t>
            </a:r>
            <a:r>
              <a:rPr lang="en-US" altLang="zh-CN" sz="1600" b="1" dirty="0">
                <a:solidFill>
                  <a:srgbClr val="FF0000"/>
                </a:solidFill>
                <a:latin typeface="+mn-ea"/>
                <a:ea typeface="+mn-ea"/>
              </a:rPr>
              <a:t>3500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套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IT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实战练习题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C95BCA3-270D-4B6A-B23D-F578BBEE868A}"/>
              </a:ext>
            </a:extLst>
          </p:cNvPr>
          <p:cNvSpPr txBox="1"/>
          <p:nvPr/>
        </p:nvSpPr>
        <p:spPr>
          <a:xfrm>
            <a:off x="627748" y="40989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资源概况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DEC3C74-20D9-4D04-A69B-09126BDD6467}"/>
              </a:ext>
            </a:extLst>
          </p:cNvPr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DD0F40E4-F8E6-41A4-B17F-FF301FD2A593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E1E15486-41C9-4C4D-ADE4-E79870CDC483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618E168-590E-4415-9CD4-27E7829875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E4C98759-72D1-4EC9-BCE2-9767FBDDCD9D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8D809331-17A3-494B-8BC0-EBC4A28BE5B4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B4323948-56B8-4415-92E8-9CE3B7D128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3DDE448F-6EC5-4617-AC66-DB74D2217649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1BA4B137-FF51-4BB5-924F-409D349FD01D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B9EDEE13-4E83-40AC-81D9-B16ED2E3C46D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FD588E97-5713-4822-BAAD-D2F6114E5C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D2A6245-935F-4853-BB4C-D74DD2E1E063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9C6E7A8B-A48B-4439-B00D-87C57730D59D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32" name="文本框 3">
            <a:extLst>
              <a:ext uri="{FF2B5EF4-FFF2-40B4-BE49-F238E27FC236}">
                <a16:creationId xmlns:a16="http://schemas.microsoft.com/office/drawing/2014/main" id="{278E8140-386A-44CB-8DD2-8528E512EC38}"/>
              </a:ext>
            </a:extLst>
          </p:cNvPr>
          <p:cNvSpPr txBox="1"/>
          <p:nvPr/>
        </p:nvSpPr>
        <p:spPr>
          <a:xfrm>
            <a:off x="542356" y="1615292"/>
            <a:ext cx="4457131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数量庞大的实战培训平台</a:t>
            </a:r>
          </a:p>
        </p:txBody>
      </p:sp>
      <p:sp>
        <p:nvSpPr>
          <p:cNvPr id="34" name="任意多边形 47">
            <a:extLst>
              <a:ext uri="{FF2B5EF4-FFF2-40B4-BE49-F238E27FC236}">
                <a16:creationId xmlns:a16="http://schemas.microsoft.com/office/drawing/2014/main" id="{6457E397-BCDC-4BF6-A140-3AD017F2D994}"/>
              </a:ext>
            </a:extLst>
          </p:cNvPr>
          <p:cNvSpPr>
            <a:spLocks/>
          </p:cNvSpPr>
          <p:nvPr/>
        </p:nvSpPr>
        <p:spPr bwMode="auto">
          <a:xfrm>
            <a:off x="11560183" y="4871920"/>
            <a:ext cx="314325" cy="304800"/>
          </a:xfrm>
          <a:custGeom>
            <a:avLst/>
            <a:gdLst>
              <a:gd name="T0" fmla="*/ 9525 w 314325"/>
              <a:gd name="T1" fmla="*/ 0 h 304800"/>
              <a:gd name="T2" fmla="*/ 9525 w 314325"/>
              <a:gd name="T3" fmla="*/ 0 h 304800"/>
              <a:gd name="T4" fmla="*/ 314325 w 314325"/>
              <a:gd name="T5" fmla="*/ 0 h 304800"/>
              <a:gd name="T6" fmla="*/ 0 w 314325"/>
              <a:gd name="T7" fmla="*/ 304800 h 304800"/>
              <a:gd name="T8" fmla="*/ 9525 w 314325"/>
              <a:gd name="T9" fmla="*/ 0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4325" h="304800">
                <a:moveTo>
                  <a:pt x="9525" y="0"/>
                </a:moveTo>
                <a:lnTo>
                  <a:pt x="9525" y="0"/>
                </a:lnTo>
                <a:lnTo>
                  <a:pt x="314325" y="0"/>
                </a:lnTo>
                <a:lnTo>
                  <a:pt x="0" y="304800"/>
                </a:lnTo>
                <a:lnTo>
                  <a:pt x="9525" y="0"/>
                </a:ln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35" name="矩形 35">
            <a:extLst>
              <a:ext uri="{FF2B5EF4-FFF2-40B4-BE49-F238E27FC236}">
                <a16:creationId xmlns:a16="http://schemas.microsoft.com/office/drawing/2014/main" id="{2AE8298A-16E0-4E5A-A045-17FA56EAC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58" y="3581282"/>
            <a:ext cx="1876425" cy="1595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6" name="文本框 43">
            <a:extLst>
              <a:ext uri="{FF2B5EF4-FFF2-40B4-BE49-F238E27FC236}">
                <a16:creationId xmlns:a16="http://schemas.microsoft.com/office/drawing/2014/main" id="{F5C32ABD-17C3-495E-91FE-30FF7A3B1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262" y="4623466"/>
            <a:ext cx="1863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 b="1" dirty="0">
                <a:solidFill>
                  <a:srgbClr val="FF0000"/>
                </a:solidFill>
                <a:latin typeface="+mn-ea"/>
                <a:ea typeface="+mn-ea"/>
              </a:rPr>
              <a:t>700</a:t>
            </a:r>
            <a:r>
              <a:rPr lang="zh-CN" altLang="en-US" sz="1600" b="1" dirty="0">
                <a:solidFill>
                  <a:srgbClr val="FF0000"/>
                </a:solidFill>
                <a:latin typeface="+mn-ea"/>
                <a:ea typeface="+mn-ea"/>
              </a:rPr>
              <a:t>余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套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系列学习专题</a:t>
            </a:r>
          </a:p>
        </p:txBody>
      </p:sp>
      <p:cxnSp>
        <p:nvCxnSpPr>
          <p:cNvPr id="39" name="直接连接符 22">
            <a:extLst>
              <a:ext uri="{FF2B5EF4-FFF2-40B4-BE49-F238E27FC236}">
                <a16:creationId xmlns:a16="http://schemas.microsoft.com/office/drawing/2014/main" id="{2E6D5355-8077-42DD-BEB0-7F6BB2F2E4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2827" y="2718916"/>
            <a:ext cx="5786656" cy="0"/>
          </a:xfrm>
          <a:prstGeom prst="line">
            <a:avLst/>
          </a:prstGeom>
          <a:noFill/>
          <a:ln w="635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矩形 48">
            <a:extLst>
              <a:ext uri="{FF2B5EF4-FFF2-40B4-BE49-F238E27FC236}">
                <a16:creationId xmlns:a16="http://schemas.microsoft.com/office/drawing/2014/main" id="{D1AC9EC0-E1F4-4F96-A51A-B59AEE196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60" y="2311495"/>
            <a:ext cx="6662737" cy="2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从课程量、课时量、课程总时长及辅助学习资源的练习题及学习专题，数量均很庞大。</a:t>
            </a:r>
          </a:p>
        </p:txBody>
      </p:sp>
      <p:sp>
        <p:nvSpPr>
          <p:cNvPr id="42" name="Freeform 132">
            <a:extLst>
              <a:ext uri="{FF2B5EF4-FFF2-40B4-BE49-F238E27FC236}">
                <a16:creationId xmlns:a16="http://schemas.microsoft.com/office/drawing/2014/main" id="{072B42F0-EB23-4E32-8FAE-D66650C91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1124" y="3925877"/>
            <a:ext cx="792000" cy="468000"/>
          </a:xfrm>
          <a:custGeom>
            <a:avLst/>
            <a:gdLst>
              <a:gd name="T0" fmla="*/ 59908912 w 602"/>
              <a:gd name="T1" fmla="*/ 54282578 h 418"/>
              <a:gd name="T2" fmla="*/ 59908912 w 602"/>
              <a:gd name="T3" fmla="*/ 54282578 h 418"/>
              <a:gd name="T4" fmla="*/ 18403387 w 602"/>
              <a:gd name="T5" fmla="*/ 54282578 h 418"/>
              <a:gd name="T6" fmla="*/ 0 w 602"/>
              <a:gd name="T7" fmla="*/ 35928130 h 418"/>
              <a:gd name="T8" fmla="*/ 12921388 w 602"/>
              <a:gd name="T9" fmla="*/ 18354447 h 418"/>
              <a:gd name="T10" fmla="*/ 39678193 w 602"/>
              <a:gd name="T11" fmla="*/ 0 h 418"/>
              <a:gd name="T12" fmla="*/ 65520970 w 602"/>
              <a:gd name="T13" fmla="*/ 18354447 h 418"/>
              <a:gd name="T14" fmla="*/ 78442719 w 602"/>
              <a:gd name="T15" fmla="*/ 35928130 h 418"/>
              <a:gd name="T16" fmla="*/ 59908912 w 602"/>
              <a:gd name="T17" fmla="*/ 54282578 h 418"/>
              <a:gd name="T18" fmla="*/ 67348302 w 602"/>
              <a:gd name="T19" fmla="*/ 27596975 h 418"/>
              <a:gd name="T20" fmla="*/ 67348302 w 602"/>
              <a:gd name="T21" fmla="*/ 27596975 h 418"/>
              <a:gd name="T22" fmla="*/ 66434636 w 602"/>
              <a:gd name="T23" fmla="*/ 26685603 h 418"/>
              <a:gd name="T24" fmla="*/ 66434636 w 602"/>
              <a:gd name="T25" fmla="*/ 26685603 h 418"/>
              <a:gd name="T26" fmla="*/ 66434636 w 602"/>
              <a:gd name="T27" fmla="*/ 26685603 h 418"/>
              <a:gd name="T28" fmla="*/ 66434636 w 602"/>
              <a:gd name="T29" fmla="*/ 26685603 h 418"/>
              <a:gd name="T30" fmla="*/ 65520970 w 602"/>
              <a:gd name="T31" fmla="*/ 25774591 h 418"/>
              <a:gd name="T32" fmla="*/ 64607303 w 602"/>
              <a:gd name="T33" fmla="*/ 25774591 h 418"/>
              <a:gd name="T34" fmla="*/ 64607303 w 602"/>
              <a:gd name="T35" fmla="*/ 25774591 h 418"/>
              <a:gd name="T36" fmla="*/ 63693998 w 602"/>
              <a:gd name="T37" fmla="*/ 25774591 h 418"/>
              <a:gd name="T38" fmla="*/ 63693998 w 602"/>
              <a:gd name="T39" fmla="*/ 24863219 h 418"/>
              <a:gd name="T40" fmla="*/ 62780332 w 602"/>
              <a:gd name="T41" fmla="*/ 24863219 h 418"/>
              <a:gd name="T42" fmla="*/ 62780332 w 602"/>
              <a:gd name="T43" fmla="*/ 24863219 h 418"/>
              <a:gd name="T44" fmla="*/ 61866665 w 602"/>
              <a:gd name="T45" fmla="*/ 24863219 h 418"/>
              <a:gd name="T46" fmla="*/ 61866665 w 602"/>
              <a:gd name="T47" fmla="*/ 24863219 h 418"/>
              <a:gd name="T48" fmla="*/ 59908912 w 602"/>
              <a:gd name="T49" fmla="*/ 24863219 h 418"/>
              <a:gd name="T50" fmla="*/ 59908912 w 602"/>
              <a:gd name="T51" fmla="*/ 24863219 h 418"/>
              <a:gd name="T52" fmla="*/ 59908912 w 602"/>
              <a:gd name="T53" fmla="*/ 23040835 h 418"/>
              <a:gd name="T54" fmla="*/ 58995246 w 602"/>
              <a:gd name="T55" fmla="*/ 23040835 h 418"/>
              <a:gd name="T56" fmla="*/ 58995246 w 602"/>
              <a:gd name="T57" fmla="*/ 21088203 h 418"/>
              <a:gd name="T58" fmla="*/ 58995246 w 602"/>
              <a:gd name="T59" fmla="*/ 21088203 h 418"/>
              <a:gd name="T60" fmla="*/ 58081579 w 602"/>
              <a:gd name="T61" fmla="*/ 19265820 h 418"/>
              <a:gd name="T62" fmla="*/ 58081579 w 602"/>
              <a:gd name="T63" fmla="*/ 19265820 h 418"/>
              <a:gd name="T64" fmla="*/ 57167913 w 602"/>
              <a:gd name="T65" fmla="*/ 17443436 h 418"/>
              <a:gd name="T66" fmla="*/ 39678193 w 602"/>
              <a:gd name="T67" fmla="*/ 7289896 h 418"/>
              <a:gd name="T68" fmla="*/ 21274806 w 602"/>
              <a:gd name="T69" fmla="*/ 17443436 h 418"/>
              <a:gd name="T70" fmla="*/ 20361140 w 602"/>
              <a:gd name="T71" fmla="*/ 19265820 h 418"/>
              <a:gd name="T72" fmla="*/ 20361140 w 602"/>
              <a:gd name="T73" fmla="*/ 19265820 h 418"/>
              <a:gd name="T74" fmla="*/ 20361140 w 602"/>
              <a:gd name="T75" fmla="*/ 21088203 h 418"/>
              <a:gd name="T76" fmla="*/ 19317053 w 602"/>
              <a:gd name="T77" fmla="*/ 21088203 h 418"/>
              <a:gd name="T78" fmla="*/ 19317053 w 602"/>
              <a:gd name="T79" fmla="*/ 23040835 h 418"/>
              <a:gd name="T80" fmla="*/ 19317053 w 602"/>
              <a:gd name="T81" fmla="*/ 23040835 h 418"/>
              <a:gd name="T82" fmla="*/ 18403387 w 602"/>
              <a:gd name="T83" fmla="*/ 24863219 h 418"/>
              <a:gd name="T84" fmla="*/ 18403387 w 602"/>
              <a:gd name="T85" fmla="*/ 24863219 h 418"/>
              <a:gd name="T86" fmla="*/ 17489720 w 602"/>
              <a:gd name="T87" fmla="*/ 24863219 h 418"/>
              <a:gd name="T88" fmla="*/ 16576054 w 602"/>
              <a:gd name="T89" fmla="*/ 24863219 h 418"/>
              <a:gd name="T90" fmla="*/ 16576054 w 602"/>
              <a:gd name="T91" fmla="*/ 24863219 h 418"/>
              <a:gd name="T92" fmla="*/ 15662387 w 602"/>
              <a:gd name="T93" fmla="*/ 24863219 h 418"/>
              <a:gd name="T94" fmla="*/ 15662387 w 602"/>
              <a:gd name="T95" fmla="*/ 24863219 h 418"/>
              <a:gd name="T96" fmla="*/ 14748721 w 602"/>
              <a:gd name="T97" fmla="*/ 25774591 h 418"/>
              <a:gd name="T98" fmla="*/ 14748721 w 602"/>
              <a:gd name="T99" fmla="*/ 25774591 h 418"/>
              <a:gd name="T100" fmla="*/ 13835055 w 602"/>
              <a:gd name="T101" fmla="*/ 25774591 h 418"/>
              <a:gd name="T102" fmla="*/ 13835055 w 602"/>
              <a:gd name="T103" fmla="*/ 25774591 h 418"/>
              <a:gd name="T104" fmla="*/ 12921388 w 602"/>
              <a:gd name="T105" fmla="*/ 26685603 h 418"/>
              <a:gd name="T106" fmla="*/ 12921388 w 602"/>
              <a:gd name="T107" fmla="*/ 26685603 h 418"/>
              <a:gd name="T108" fmla="*/ 12007722 w 602"/>
              <a:gd name="T109" fmla="*/ 26685603 h 418"/>
              <a:gd name="T110" fmla="*/ 12007722 w 602"/>
              <a:gd name="T111" fmla="*/ 26685603 h 418"/>
              <a:gd name="T112" fmla="*/ 11094056 w 602"/>
              <a:gd name="T113" fmla="*/ 27596975 h 418"/>
              <a:gd name="T114" fmla="*/ 7439751 w 602"/>
              <a:gd name="T115" fmla="*/ 35928130 h 418"/>
              <a:gd name="T116" fmla="*/ 18403387 w 602"/>
              <a:gd name="T117" fmla="*/ 46862795 h 418"/>
              <a:gd name="T118" fmla="*/ 59908912 w 602"/>
              <a:gd name="T119" fmla="*/ 46862795 h 418"/>
              <a:gd name="T120" fmla="*/ 71002968 w 602"/>
              <a:gd name="T121" fmla="*/ 35928130 h 418"/>
              <a:gd name="T122" fmla="*/ 67348302 w 602"/>
              <a:gd name="T123" fmla="*/ 27596975 h 41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2" h="418">
                <a:moveTo>
                  <a:pt x="459" y="417"/>
                </a:moveTo>
                <a:lnTo>
                  <a:pt x="459" y="417"/>
                </a:lnTo>
                <a:cubicBezTo>
                  <a:pt x="141" y="417"/>
                  <a:pt x="141" y="417"/>
                  <a:pt x="141" y="417"/>
                </a:cubicBezTo>
                <a:cubicBezTo>
                  <a:pt x="64" y="417"/>
                  <a:pt x="0" y="353"/>
                  <a:pt x="0" y="276"/>
                </a:cubicBezTo>
                <a:cubicBezTo>
                  <a:pt x="0" y="212"/>
                  <a:pt x="42" y="155"/>
                  <a:pt x="99" y="141"/>
                </a:cubicBezTo>
                <a:cubicBezTo>
                  <a:pt x="134" y="56"/>
                  <a:pt x="212" y="0"/>
                  <a:pt x="304" y="0"/>
                </a:cubicBezTo>
                <a:cubicBezTo>
                  <a:pt x="396" y="0"/>
                  <a:pt x="474" y="56"/>
                  <a:pt x="502" y="141"/>
                </a:cubicBezTo>
                <a:cubicBezTo>
                  <a:pt x="558" y="155"/>
                  <a:pt x="601" y="212"/>
                  <a:pt x="601" y="276"/>
                </a:cubicBezTo>
                <a:cubicBezTo>
                  <a:pt x="601" y="353"/>
                  <a:pt x="537" y="417"/>
                  <a:pt x="459" y="417"/>
                </a:cubicBezTo>
                <a:close/>
                <a:moveTo>
                  <a:pt x="516" y="212"/>
                </a:moveTo>
                <a:lnTo>
                  <a:pt x="516" y="212"/>
                </a:lnTo>
                <a:cubicBezTo>
                  <a:pt x="516" y="212"/>
                  <a:pt x="516" y="212"/>
                  <a:pt x="509" y="205"/>
                </a:cubicBezTo>
                <a:cubicBezTo>
                  <a:pt x="502" y="205"/>
                  <a:pt x="502" y="198"/>
                  <a:pt x="502" y="198"/>
                </a:cubicBezTo>
                <a:cubicBezTo>
                  <a:pt x="502" y="198"/>
                  <a:pt x="502" y="198"/>
                  <a:pt x="495" y="198"/>
                </a:cubicBezTo>
                <a:cubicBezTo>
                  <a:pt x="495" y="198"/>
                  <a:pt x="495" y="198"/>
                  <a:pt x="488" y="198"/>
                </a:cubicBezTo>
                <a:cubicBezTo>
                  <a:pt x="488" y="198"/>
                  <a:pt x="488" y="198"/>
                  <a:pt x="488" y="191"/>
                </a:cubicBezTo>
                <a:lnTo>
                  <a:pt x="481" y="191"/>
                </a:lnTo>
                <a:cubicBezTo>
                  <a:pt x="474" y="191"/>
                  <a:pt x="474" y="191"/>
                  <a:pt x="474" y="191"/>
                </a:cubicBezTo>
                <a:cubicBezTo>
                  <a:pt x="467" y="191"/>
                  <a:pt x="467" y="191"/>
                  <a:pt x="459" y="191"/>
                </a:cubicBezTo>
                <a:cubicBezTo>
                  <a:pt x="459" y="184"/>
                  <a:pt x="459" y="184"/>
                  <a:pt x="459" y="177"/>
                </a:cubicBezTo>
                <a:cubicBezTo>
                  <a:pt x="452" y="177"/>
                  <a:pt x="452" y="177"/>
                  <a:pt x="452" y="177"/>
                </a:cubicBezTo>
                <a:cubicBezTo>
                  <a:pt x="452" y="169"/>
                  <a:pt x="452" y="169"/>
                  <a:pt x="452" y="162"/>
                </a:cubicBezTo>
                <a:cubicBezTo>
                  <a:pt x="445" y="155"/>
                  <a:pt x="445" y="155"/>
                  <a:pt x="445" y="148"/>
                </a:cubicBezTo>
                <a:cubicBezTo>
                  <a:pt x="445" y="141"/>
                  <a:pt x="438" y="141"/>
                  <a:pt x="438" y="134"/>
                </a:cubicBezTo>
                <a:cubicBezTo>
                  <a:pt x="410" y="92"/>
                  <a:pt x="361" y="56"/>
                  <a:pt x="304" y="56"/>
                </a:cubicBezTo>
                <a:cubicBezTo>
                  <a:pt x="240" y="56"/>
                  <a:pt x="191" y="92"/>
                  <a:pt x="163" y="134"/>
                </a:cubicBezTo>
                <a:cubicBezTo>
                  <a:pt x="163" y="141"/>
                  <a:pt x="163" y="141"/>
                  <a:pt x="156" y="148"/>
                </a:cubicBezTo>
                <a:cubicBezTo>
                  <a:pt x="156" y="155"/>
                  <a:pt x="156" y="155"/>
                  <a:pt x="156" y="162"/>
                </a:cubicBezTo>
                <a:cubicBezTo>
                  <a:pt x="156" y="162"/>
                  <a:pt x="156" y="162"/>
                  <a:pt x="148" y="162"/>
                </a:cubicBezTo>
                <a:cubicBezTo>
                  <a:pt x="148" y="169"/>
                  <a:pt x="148" y="169"/>
                  <a:pt x="148" y="177"/>
                </a:cubicBezTo>
                <a:cubicBezTo>
                  <a:pt x="148" y="184"/>
                  <a:pt x="141" y="184"/>
                  <a:pt x="141" y="191"/>
                </a:cubicBezTo>
                <a:lnTo>
                  <a:pt x="134" y="191"/>
                </a:lnTo>
                <a:cubicBezTo>
                  <a:pt x="134" y="191"/>
                  <a:pt x="134" y="191"/>
                  <a:pt x="127" y="191"/>
                </a:cubicBezTo>
                <a:cubicBezTo>
                  <a:pt x="120" y="191"/>
                  <a:pt x="120" y="191"/>
                  <a:pt x="120" y="191"/>
                </a:cubicBezTo>
                <a:cubicBezTo>
                  <a:pt x="113" y="198"/>
                  <a:pt x="113" y="198"/>
                  <a:pt x="113" y="198"/>
                </a:cubicBezTo>
                <a:cubicBezTo>
                  <a:pt x="106" y="198"/>
                  <a:pt x="106" y="198"/>
                  <a:pt x="106" y="198"/>
                </a:cubicBezTo>
                <a:cubicBezTo>
                  <a:pt x="99" y="198"/>
                  <a:pt x="99" y="205"/>
                  <a:pt x="99" y="205"/>
                </a:cubicBezTo>
                <a:cubicBezTo>
                  <a:pt x="92" y="205"/>
                  <a:pt x="92" y="205"/>
                  <a:pt x="92" y="205"/>
                </a:cubicBezTo>
                <a:cubicBezTo>
                  <a:pt x="92" y="212"/>
                  <a:pt x="85" y="212"/>
                  <a:pt x="85" y="212"/>
                </a:cubicBezTo>
                <a:cubicBezTo>
                  <a:pt x="71" y="226"/>
                  <a:pt x="57" y="247"/>
                  <a:pt x="57" y="276"/>
                </a:cubicBezTo>
                <a:cubicBezTo>
                  <a:pt x="57" y="325"/>
                  <a:pt x="92" y="360"/>
                  <a:pt x="141" y="360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509" y="360"/>
                  <a:pt x="544" y="325"/>
                  <a:pt x="544" y="276"/>
                </a:cubicBezTo>
                <a:cubicBezTo>
                  <a:pt x="544" y="247"/>
                  <a:pt x="537" y="226"/>
                  <a:pt x="516" y="212"/>
                </a:cubicBez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wrap="none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B28B3430-84B7-434A-B3A2-448A179C0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4977" y="3925877"/>
            <a:ext cx="576000" cy="468000"/>
          </a:xfrm>
          <a:custGeom>
            <a:avLst/>
            <a:gdLst>
              <a:gd name="T0" fmla="*/ 72191589 w 587"/>
              <a:gd name="T1" fmla="*/ 56019554 h 524"/>
              <a:gd name="T2" fmla="*/ 72191589 w 587"/>
              <a:gd name="T3" fmla="*/ 56019554 h 524"/>
              <a:gd name="T4" fmla="*/ 53949640 w 587"/>
              <a:gd name="T5" fmla="*/ 56019554 h 524"/>
              <a:gd name="T6" fmla="*/ 49292037 w 587"/>
              <a:gd name="T7" fmla="*/ 56019554 h 524"/>
              <a:gd name="T8" fmla="*/ 49292037 w 587"/>
              <a:gd name="T9" fmla="*/ 62388158 h 524"/>
              <a:gd name="T10" fmla="*/ 53949640 w 587"/>
              <a:gd name="T11" fmla="*/ 67067360 h 524"/>
              <a:gd name="T12" fmla="*/ 53949640 w 587"/>
              <a:gd name="T13" fmla="*/ 67976954 h 524"/>
              <a:gd name="T14" fmla="*/ 21864369 w 587"/>
              <a:gd name="T15" fmla="*/ 67976954 h 524"/>
              <a:gd name="T16" fmla="*/ 21864369 w 587"/>
              <a:gd name="T17" fmla="*/ 67067360 h 524"/>
              <a:gd name="T18" fmla="*/ 27427667 w 587"/>
              <a:gd name="T19" fmla="*/ 62388158 h 524"/>
              <a:gd name="T20" fmla="*/ 27427667 w 587"/>
              <a:gd name="T21" fmla="*/ 56019554 h 524"/>
              <a:gd name="T22" fmla="*/ 21864369 w 587"/>
              <a:gd name="T23" fmla="*/ 56019554 h 524"/>
              <a:gd name="T24" fmla="*/ 3622420 w 587"/>
              <a:gd name="T25" fmla="*/ 56019554 h 524"/>
              <a:gd name="T26" fmla="*/ 0 w 587"/>
              <a:gd name="T27" fmla="*/ 52380095 h 524"/>
              <a:gd name="T28" fmla="*/ 0 w 587"/>
              <a:gd name="T29" fmla="*/ 3639459 h 524"/>
              <a:gd name="T30" fmla="*/ 3622420 w 587"/>
              <a:gd name="T31" fmla="*/ 0 h 524"/>
              <a:gd name="T32" fmla="*/ 72191589 w 587"/>
              <a:gd name="T33" fmla="*/ 0 h 524"/>
              <a:gd name="T34" fmla="*/ 75814009 w 587"/>
              <a:gd name="T35" fmla="*/ 3639459 h 524"/>
              <a:gd name="T36" fmla="*/ 75814009 w 587"/>
              <a:gd name="T37" fmla="*/ 52380095 h 524"/>
              <a:gd name="T38" fmla="*/ 72191589 w 587"/>
              <a:gd name="T39" fmla="*/ 56019554 h 524"/>
              <a:gd name="T40" fmla="*/ 71285894 w 587"/>
              <a:gd name="T41" fmla="*/ 4549054 h 524"/>
              <a:gd name="T42" fmla="*/ 71285894 w 587"/>
              <a:gd name="T43" fmla="*/ 4549054 h 524"/>
              <a:gd name="T44" fmla="*/ 5433810 w 587"/>
              <a:gd name="T45" fmla="*/ 4549054 h 524"/>
              <a:gd name="T46" fmla="*/ 5433810 w 587"/>
              <a:gd name="T47" fmla="*/ 45881344 h 524"/>
              <a:gd name="T48" fmla="*/ 71285894 w 587"/>
              <a:gd name="T49" fmla="*/ 45881344 h 524"/>
              <a:gd name="T50" fmla="*/ 71285894 w 587"/>
              <a:gd name="T51" fmla="*/ 4549054 h 524"/>
              <a:gd name="T52" fmla="*/ 31050088 w 587"/>
              <a:gd name="T53" fmla="*/ 21965823 h 524"/>
              <a:gd name="T54" fmla="*/ 31050088 w 587"/>
              <a:gd name="T55" fmla="*/ 21965823 h 524"/>
              <a:gd name="T56" fmla="*/ 32861478 w 587"/>
              <a:gd name="T57" fmla="*/ 22875778 h 524"/>
              <a:gd name="T58" fmla="*/ 32861478 w 587"/>
              <a:gd name="T59" fmla="*/ 22875778 h 524"/>
              <a:gd name="T60" fmla="*/ 35578203 w 587"/>
              <a:gd name="T61" fmla="*/ 24825476 h 524"/>
              <a:gd name="T62" fmla="*/ 42952532 w 587"/>
              <a:gd name="T63" fmla="*/ 18326364 h 524"/>
              <a:gd name="T64" fmla="*/ 42952532 w 587"/>
              <a:gd name="T65" fmla="*/ 18326364 h 524"/>
              <a:gd name="T66" fmla="*/ 45669617 w 587"/>
              <a:gd name="T67" fmla="*/ 16506814 h 524"/>
              <a:gd name="T68" fmla="*/ 49292037 w 587"/>
              <a:gd name="T69" fmla="*/ 20146274 h 524"/>
              <a:gd name="T70" fmla="*/ 47481007 w 587"/>
              <a:gd name="T71" fmla="*/ 22875778 h 524"/>
              <a:gd name="T72" fmla="*/ 47481007 w 587"/>
              <a:gd name="T73" fmla="*/ 22875778 h 524"/>
              <a:gd name="T74" fmla="*/ 38424416 w 587"/>
              <a:gd name="T75" fmla="*/ 33013628 h 524"/>
              <a:gd name="T76" fmla="*/ 38424416 w 587"/>
              <a:gd name="T77" fmla="*/ 33013628 h 524"/>
              <a:gd name="T78" fmla="*/ 35578203 w 587"/>
              <a:gd name="T79" fmla="*/ 33923583 h 524"/>
              <a:gd name="T80" fmla="*/ 32861478 w 587"/>
              <a:gd name="T81" fmla="*/ 33013628 h 524"/>
              <a:gd name="T82" fmla="*/ 32861478 w 587"/>
              <a:gd name="T83" fmla="*/ 33013628 h 524"/>
              <a:gd name="T84" fmla="*/ 28333362 w 587"/>
              <a:gd name="T85" fmla="*/ 27554619 h 524"/>
              <a:gd name="T86" fmla="*/ 28333362 w 587"/>
              <a:gd name="T87" fmla="*/ 27554619 h 524"/>
              <a:gd name="T88" fmla="*/ 27427667 w 587"/>
              <a:gd name="T89" fmla="*/ 25735070 h 524"/>
              <a:gd name="T90" fmla="*/ 31050088 w 587"/>
              <a:gd name="T91" fmla="*/ 21965823 h 5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87" h="524">
                <a:moveTo>
                  <a:pt x="558" y="431"/>
                </a:moveTo>
                <a:lnTo>
                  <a:pt x="558" y="431"/>
                </a:lnTo>
                <a:cubicBezTo>
                  <a:pt x="417" y="431"/>
                  <a:pt x="417" y="431"/>
                  <a:pt x="417" y="431"/>
                </a:cubicBezTo>
                <a:cubicBezTo>
                  <a:pt x="381" y="431"/>
                  <a:pt x="381" y="431"/>
                  <a:pt x="381" y="431"/>
                </a:cubicBezTo>
                <a:cubicBezTo>
                  <a:pt x="381" y="480"/>
                  <a:pt x="381" y="480"/>
                  <a:pt x="381" y="480"/>
                </a:cubicBezTo>
                <a:cubicBezTo>
                  <a:pt x="417" y="516"/>
                  <a:pt x="417" y="516"/>
                  <a:pt x="417" y="516"/>
                </a:cubicBezTo>
                <a:cubicBezTo>
                  <a:pt x="417" y="523"/>
                  <a:pt x="417" y="523"/>
                  <a:pt x="417" y="523"/>
                </a:cubicBezTo>
                <a:cubicBezTo>
                  <a:pt x="169" y="523"/>
                  <a:pt x="169" y="523"/>
                  <a:pt x="169" y="523"/>
                </a:cubicBezTo>
                <a:cubicBezTo>
                  <a:pt x="169" y="516"/>
                  <a:pt x="169" y="516"/>
                  <a:pt x="169" y="516"/>
                </a:cubicBezTo>
                <a:cubicBezTo>
                  <a:pt x="212" y="480"/>
                  <a:pt x="212" y="480"/>
                  <a:pt x="212" y="480"/>
                </a:cubicBezTo>
                <a:cubicBezTo>
                  <a:pt x="212" y="431"/>
                  <a:pt x="212" y="431"/>
                  <a:pt x="212" y="431"/>
                </a:cubicBezTo>
                <a:cubicBezTo>
                  <a:pt x="169" y="431"/>
                  <a:pt x="169" y="431"/>
                  <a:pt x="169" y="431"/>
                </a:cubicBezTo>
                <a:cubicBezTo>
                  <a:pt x="28" y="431"/>
                  <a:pt x="28" y="431"/>
                  <a:pt x="28" y="431"/>
                </a:cubicBezTo>
                <a:cubicBezTo>
                  <a:pt x="14" y="431"/>
                  <a:pt x="0" y="417"/>
                  <a:pt x="0" y="403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"/>
                  <a:pt x="14" y="0"/>
                  <a:pt x="28" y="0"/>
                </a:cubicBezTo>
                <a:cubicBezTo>
                  <a:pt x="558" y="0"/>
                  <a:pt x="558" y="0"/>
                  <a:pt x="558" y="0"/>
                </a:cubicBezTo>
                <a:cubicBezTo>
                  <a:pt x="572" y="0"/>
                  <a:pt x="586" y="7"/>
                  <a:pt x="586" y="28"/>
                </a:cubicBezTo>
                <a:cubicBezTo>
                  <a:pt x="586" y="403"/>
                  <a:pt x="586" y="403"/>
                  <a:pt x="586" y="403"/>
                </a:cubicBezTo>
                <a:cubicBezTo>
                  <a:pt x="586" y="417"/>
                  <a:pt x="572" y="431"/>
                  <a:pt x="558" y="431"/>
                </a:cubicBezTo>
                <a:close/>
                <a:moveTo>
                  <a:pt x="551" y="35"/>
                </a:moveTo>
                <a:lnTo>
                  <a:pt x="551" y="35"/>
                </a:lnTo>
                <a:cubicBezTo>
                  <a:pt x="42" y="35"/>
                  <a:pt x="42" y="35"/>
                  <a:pt x="42" y="35"/>
                </a:cubicBezTo>
                <a:cubicBezTo>
                  <a:pt x="42" y="353"/>
                  <a:pt x="42" y="353"/>
                  <a:pt x="42" y="353"/>
                </a:cubicBezTo>
                <a:cubicBezTo>
                  <a:pt x="551" y="353"/>
                  <a:pt x="551" y="353"/>
                  <a:pt x="551" y="353"/>
                </a:cubicBezTo>
                <a:lnTo>
                  <a:pt x="551" y="35"/>
                </a:lnTo>
                <a:close/>
                <a:moveTo>
                  <a:pt x="240" y="169"/>
                </a:moveTo>
                <a:lnTo>
                  <a:pt x="240" y="169"/>
                </a:lnTo>
                <a:cubicBezTo>
                  <a:pt x="247" y="169"/>
                  <a:pt x="254" y="169"/>
                  <a:pt x="254" y="176"/>
                </a:cubicBezTo>
                <a:cubicBezTo>
                  <a:pt x="275" y="191"/>
                  <a:pt x="275" y="191"/>
                  <a:pt x="275" y="191"/>
                </a:cubicBezTo>
                <a:cubicBezTo>
                  <a:pt x="332" y="141"/>
                  <a:pt x="332" y="141"/>
                  <a:pt x="332" y="141"/>
                </a:cubicBezTo>
                <a:cubicBezTo>
                  <a:pt x="339" y="134"/>
                  <a:pt x="346" y="127"/>
                  <a:pt x="353" y="127"/>
                </a:cubicBezTo>
                <a:cubicBezTo>
                  <a:pt x="367" y="127"/>
                  <a:pt x="381" y="141"/>
                  <a:pt x="381" y="155"/>
                </a:cubicBezTo>
                <a:cubicBezTo>
                  <a:pt x="381" y="162"/>
                  <a:pt x="374" y="169"/>
                  <a:pt x="367" y="176"/>
                </a:cubicBezTo>
                <a:cubicBezTo>
                  <a:pt x="297" y="254"/>
                  <a:pt x="297" y="254"/>
                  <a:pt x="297" y="254"/>
                </a:cubicBezTo>
                <a:cubicBezTo>
                  <a:pt x="290" y="261"/>
                  <a:pt x="282" y="261"/>
                  <a:pt x="275" y="261"/>
                </a:cubicBezTo>
                <a:cubicBezTo>
                  <a:pt x="268" y="261"/>
                  <a:pt x="261" y="261"/>
                  <a:pt x="254" y="254"/>
                </a:cubicBezTo>
                <a:cubicBezTo>
                  <a:pt x="219" y="212"/>
                  <a:pt x="219" y="212"/>
                  <a:pt x="219" y="212"/>
                </a:cubicBezTo>
                <a:cubicBezTo>
                  <a:pt x="212" y="212"/>
                  <a:pt x="212" y="205"/>
                  <a:pt x="212" y="198"/>
                </a:cubicBezTo>
                <a:cubicBezTo>
                  <a:pt x="212" y="176"/>
                  <a:pt x="219" y="169"/>
                  <a:pt x="240" y="169"/>
                </a:cubicBez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wrap="none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44" name="Freeform 55">
            <a:extLst>
              <a:ext uri="{FF2B5EF4-FFF2-40B4-BE49-F238E27FC236}">
                <a16:creationId xmlns:a16="http://schemas.microsoft.com/office/drawing/2014/main" id="{F2B4DD08-07ED-49F5-9A10-3C9D2E172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5780" y="3925877"/>
            <a:ext cx="612000" cy="468000"/>
          </a:xfrm>
          <a:custGeom>
            <a:avLst/>
            <a:gdLst>
              <a:gd name="T0" fmla="*/ 73816246 w 601"/>
              <a:gd name="T1" fmla="*/ 78678142 h 609"/>
              <a:gd name="T2" fmla="*/ 73816246 w 601"/>
              <a:gd name="T3" fmla="*/ 78678142 h 609"/>
              <a:gd name="T4" fmla="*/ 3613541 w 601"/>
              <a:gd name="T5" fmla="*/ 78678142 h 609"/>
              <a:gd name="T6" fmla="*/ 0 w 601"/>
              <a:gd name="T7" fmla="*/ 75054951 h 609"/>
              <a:gd name="T8" fmla="*/ 0 w 601"/>
              <a:gd name="T9" fmla="*/ 13716829 h 609"/>
              <a:gd name="T10" fmla="*/ 3613541 w 601"/>
              <a:gd name="T11" fmla="*/ 10093638 h 609"/>
              <a:gd name="T12" fmla="*/ 10840264 w 601"/>
              <a:gd name="T13" fmla="*/ 10093638 h 609"/>
              <a:gd name="T14" fmla="*/ 10840264 w 601"/>
              <a:gd name="T15" fmla="*/ 13716829 h 609"/>
              <a:gd name="T16" fmla="*/ 19099426 w 601"/>
              <a:gd name="T17" fmla="*/ 21998871 h 609"/>
              <a:gd name="T18" fmla="*/ 27229624 w 601"/>
              <a:gd name="T19" fmla="*/ 13716829 h 609"/>
              <a:gd name="T20" fmla="*/ 27229624 w 601"/>
              <a:gd name="T21" fmla="*/ 10093638 h 609"/>
              <a:gd name="T22" fmla="*/ 49167722 w 601"/>
              <a:gd name="T23" fmla="*/ 10093638 h 609"/>
              <a:gd name="T24" fmla="*/ 49167722 w 601"/>
              <a:gd name="T25" fmla="*/ 13716829 h 609"/>
              <a:gd name="T26" fmla="*/ 58330360 w 601"/>
              <a:gd name="T27" fmla="*/ 21998871 h 609"/>
              <a:gd name="T28" fmla="*/ 66460558 w 601"/>
              <a:gd name="T29" fmla="*/ 13716829 h 609"/>
              <a:gd name="T30" fmla="*/ 66460558 w 601"/>
              <a:gd name="T31" fmla="*/ 10093638 h 609"/>
              <a:gd name="T32" fmla="*/ 73816246 w 601"/>
              <a:gd name="T33" fmla="*/ 10093638 h 609"/>
              <a:gd name="T34" fmla="*/ 77429787 w 601"/>
              <a:gd name="T35" fmla="*/ 13716829 h 609"/>
              <a:gd name="T36" fmla="*/ 77429787 w 601"/>
              <a:gd name="T37" fmla="*/ 75054951 h 609"/>
              <a:gd name="T38" fmla="*/ 73816246 w 601"/>
              <a:gd name="T39" fmla="*/ 78678142 h 609"/>
              <a:gd name="T40" fmla="*/ 70203064 w 601"/>
              <a:gd name="T41" fmla="*/ 29245613 h 609"/>
              <a:gd name="T42" fmla="*/ 70203064 w 601"/>
              <a:gd name="T43" fmla="*/ 29245613 h 609"/>
              <a:gd name="T44" fmla="*/ 7226723 w 601"/>
              <a:gd name="T45" fmla="*/ 29245613 h 609"/>
              <a:gd name="T46" fmla="*/ 7226723 w 601"/>
              <a:gd name="T47" fmla="*/ 71302258 h 609"/>
              <a:gd name="T48" fmla="*/ 70203064 w 601"/>
              <a:gd name="T49" fmla="*/ 71302258 h 609"/>
              <a:gd name="T50" fmla="*/ 70203064 w 601"/>
              <a:gd name="T51" fmla="*/ 29245613 h 609"/>
              <a:gd name="T52" fmla="*/ 26326149 w 601"/>
              <a:gd name="T53" fmla="*/ 46585633 h 609"/>
              <a:gd name="T54" fmla="*/ 26326149 w 601"/>
              <a:gd name="T55" fmla="*/ 46585633 h 609"/>
              <a:gd name="T56" fmla="*/ 29165180 w 601"/>
              <a:gd name="T57" fmla="*/ 47491791 h 609"/>
              <a:gd name="T58" fmla="*/ 34585312 w 601"/>
              <a:gd name="T59" fmla="*/ 53961878 h 609"/>
              <a:gd name="T60" fmla="*/ 49167722 w 601"/>
              <a:gd name="T61" fmla="*/ 39339251 h 609"/>
              <a:gd name="T62" fmla="*/ 51877788 w 601"/>
              <a:gd name="T63" fmla="*/ 38433453 h 609"/>
              <a:gd name="T64" fmla="*/ 55620295 w 601"/>
              <a:gd name="T65" fmla="*/ 42056644 h 609"/>
              <a:gd name="T66" fmla="*/ 54716819 w 601"/>
              <a:gd name="T67" fmla="*/ 43868240 h 609"/>
              <a:gd name="T68" fmla="*/ 37295378 w 601"/>
              <a:gd name="T69" fmla="*/ 61338122 h 609"/>
              <a:gd name="T70" fmla="*/ 34585312 w 601"/>
              <a:gd name="T71" fmla="*/ 62243920 h 609"/>
              <a:gd name="T72" fmla="*/ 32778721 w 601"/>
              <a:gd name="T73" fmla="*/ 61338122 h 609"/>
              <a:gd name="T74" fmla="*/ 23616083 w 601"/>
              <a:gd name="T75" fmla="*/ 53056080 h 609"/>
              <a:gd name="T76" fmla="*/ 22712608 w 601"/>
              <a:gd name="T77" fmla="*/ 50338687 h 609"/>
              <a:gd name="T78" fmla="*/ 26326149 w 601"/>
              <a:gd name="T79" fmla="*/ 46585633 h 609"/>
              <a:gd name="T80" fmla="*/ 58330360 w 601"/>
              <a:gd name="T81" fmla="*/ 17340380 h 609"/>
              <a:gd name="T82" fmla="*/ 58330360 w 601"/>
              <a:gd name="T83" fmla="*/ 17340380 h 609"/>
              <a:gd name="T84" fmla="*/ 54716819 w 601"/>
              <a:gd name="T85" fmla="*/ 13716829 h 609"/>
              <a:gd name="T86" fmla="*/ 54716819 w 601"/>
              <a:gd name="T87" fmla="*/ 3623191 h 609"/>
              <a:gd name="T88" fmla="*/ 58330360 w 601"/>
              <a:gd name="T89" fmla="*/ 0 h 609"/>
              <a:gd name="T90" fmla="*/ 61943901 w 601"/>
              <a:gd name="T91" fmla="*/ 3623191 h 609"/>
              <a:gd name="T92" fmla="*/ 61943901 w 601"/>
              <a:gd name="T93" fmla="*/ 13716829 h 609"/>
              <a:gd name="T94" fmla="*/ 58330360 w 601"/>
              <a:gd name="T95" fmla="*/ 17340380 h 609"/>
              <a:gd name="T96" fmla="*/ 19099426 w 601"/>
              <a:gd name="T97" fmla="*/ 17340380 h 609"/>
              <a:gd name="T98" fmla="*/ 19099426 w 601"/>
              <a:gd name="T99" fmla="*/ 17340380 h 609"/>
              <a:gd name="T100" fmla="*/ 15485886 w 601"/>
              <a:gd name="T101" fmla="*/ 13716829 h 609"/>
              <a:gd name="T102" fmla="*/ 15485886 w 601"/>
              <a:gd name="T103" fmla="*/ 3623191 h 609"/>
              <a:gd name="T104" fmla="*/ 19099426 w 601"/>
              <a:gd name="T105" fmla="*/ 0 h 609"/>
              <a:gd name="T106" fmla="*/ 22712608 w 601"/>
              <a:gd name="T107" fmla="*/ 3623191 h 609"/>
              <a:gd name="T108" fmla="*/ 22712608 w 601"/>
              <a:gd name="T109" fmla="*/ 13716829 h 609"/>
              <a:gd name="T110" fmla="*/ 19099426 w 601"/>
              <a:gd name="T111" fmla="*/ 17340380 h 60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01" h="609">
                <a:moveTo>
                  <a:pt x="572" y="608"/>
                </a:moveTo>
                <a:lnTo>
                  <a:pt x="572" y="608"/>
                </a:lnTo>
                <a:cubicBezTo>
                  <a:pt x="28" y="608"/>
                  <a:pt x="28" y="608"/>
                  <a:pt x="28" y="608"/>
                </a:cubicBezTo>
                <a:cubicBezTo>
                  <a:pt x="7" y="608"/>
                  <a:pt x="0" y="594"/>
                  <a:pt x="0" y="580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92"/>
                  <a:pt x="7" y="78"/>
                  <a:pt x="28" y="78"/>
                </a:cubicBezTo>
                <a:cubicBezTo>
                  <a:pt x="84" y="78"/>
                  <a:pt x="84" y="78"/>
                  <a:pt x="84" y="78"/>
                </a:cubicBezTo>
                <a:cubicBezTo>
                  <a:pt x="84" y="106"/>
                  <a:pt x="84" y="106"/>
                  <a:pt x="84" y="106"/>
                </a:cubicBezTo>
                <a:cubicBezTo>
                  <a:pt x="84" y="141"/>
                  <a:pt x="113" y="170"/>
                  <a:pt x="148" y="170"/>
                </a:cubicBezTo>
                <a:cubicBezTo>
                  <a:pt x="183" y="170"/>
                  <a:pt x="211" y="141"/>
                  <a:pt x="211" y="106"/>
                </a:cubicBezTo>
                <a:cubicBezTo>
                  <a:pt x="211" y="78"/>
                  <a:pt x="211" y="78"/>
                  <a:pt x="211" y="78"/>
                </a:cubicBezTo>
                <a:cubicBezTo>
                  <a:pt x="381" y="78"/>
                  <a:pt x="381" y="78"/>
                  <a:pt x="381" y="78"/>
                </a:cubicBezTo>
                <a:cubicBezTo>
                  <a:pt x="381" y="106"/>
                  <a:pt x="381" y="106"/>
                  <a:pt x="381" y="106"/>
                </a:cubicBezTo>
                <a:cubicBezTo>
                  <a:pt x="381" y="141"/>
                  <a:pt x="417" y="170"/>
                  <a:pt x="452" y="170"/>
                </a:cubicBezTo>
                <a:cubicBezTo>
                  <a:pt x="487" y="170"/>
                  <a:pt x="515" y="141"/>
                  <a:pt x="515" y="106"/>
                </a:cubicBezTo>
                <a:cubicBezTo>
                  <a:pt x="515" y="78"/>
                  <a:pt x="515" y="78"/>
                  <a:pt x="515" y="78"/>
                </a:cubicBezTo>
                <a:cubicBezTo>
                  <a:pt x="572" y="78"/>
                  <a:pt x="572" y="78"/>
                  <a:pt x="572" y="78"/>
                </a:cubicBezTo>
                <a:cubicBezTo>
                  <a:pt x="586" y="78"/>
                  <a:pt x="600" y="92"/>
                  <a:pt x="600" y="106"/>
                </a:cubicBezTo>
                <a:cubicBezTo>
                  <a:pt x="600" y="580"/>
                  <a:pt x="600" y="580"/>
                  <a:pt x="600" y="580"/>
                </a:cubicBezTo>
                <a:cubicBezTo>
                  <a:pt x="600" y="594"/>
                  <a:pt x="586" y="608"/>
                  <a:pt x="572" y="608"/>
                </a:cubicBezTo>
                <a:close/>
                <a:moveTo>
                  <a:pt x="544" y="226"/>
                </a:moveTo>
                <a:lnTo>
                  <a:pt x="544" y="226"/>
                </a:lnTo>
                <a:cubicBezTo>
                  <a:pt x="56" y="226"/>
                  <a:pt x="56" y="226"/>
                  <a:pt x="56" y="226"/>
                </a:cubicBezTo>
                <a:cubicBezTo>
                  <a:pt x="56" y="551"/>
                  <a:pt x="56" y="551"/>
                  <a:pt x="56" y="551"/>
                </a:cubicBezTo>
                <a:cubicBezTo>
                  <a:pt x="544" y="551"/>
                  <a:pt x="544" y="551"/>
                  <a:pt x="544" y="551"/>
                </a:cubicBezTo>
                <a:lnTo>
                  <a:pt x="544" y="226"/>
                </a:lnTo>
                <a:close/>
                <a:moveTo>
                  <a:pt x="204" y="360"/>
                </a:moveTo>
                <a:lnTo>
                  <a:pt x="204" y="360"/>
                </a:lnTo>
                <a:cubicBezTo>
                  <a:pt x="211" y="360"/>
                  <a:pt x="219" y="360"/>
                  <a:pt x="226" y="367"/>
                </a:cubicBezTo>
                <a:cubicBezTo>
                  <a:pt x="268" y="417"/>
                  <a:pt x="268" y="417"/>
                  <a:pt x="268" y="417"/>
                </a:cubicBezTo>
                <a:cubicBezTo>
                  <a:pt x="381" y="304"/>
                  <a:pt x="381" y="304"/>
                  <a:pt x="381" y="304"/>
                </a:cubicBezTo>
                <a:cubicBezTo>
                  <a:pt x="388" y="297"/>
                  <a:pt x="395" y="297"/>
                  <a:pt x="402" y="297"/>
                </a:cubicBezTo>
                <a:cubicBezTo>
                  <a:pt x="417" y="297"/>
                  <a:pt x="431" y="304"/>
                  <a:pt x="431" y="325"/>
                </a:cubicBezTo>
                <a:cubicBezTo>
                  <a:pt x="431" y="332"/>
                  <a:pt x="431" y="339"/>
                  <a:pt x="424" y="339"/>
                </a:cubicBezTo>
                <a:cubicBezTo>
                  <a:pt x="289" y="474"/>
                  <a:pt x="289" y="474"/>
                  <a:pt x="289" y="474"/>
                </a:cubicBezTo>
                <a:cubicBezTo>
                  <a:pt x="282" y="481"/>
                  <a:pt x="275" y="481"/>
                  <a:pt x="268" y="481"/>
                </a:cubicBezTo>
                <a:cubicBezTo>
                  <a:pt x="261" y="481"/>
                  <a:pt x="254" y="481"/>
                  <a:pt x="254" y="474"/>
                </a:cubicBezTo>
                <a:cubicBezTo>
                  <a:pt x="183" y="410"/>
                  <a:pt x="183" y="410"/>
                  <a:pt x="183" y="410"/>
                </a:cubicBezTo>
                <a:cubicBezTo>
                  <a:pt x="176" y="403"/>
                  <a:pt x="176" y="396"/>
                  <a:pt x="176" y="389"/>
                </a:cubicBezTo>
                <a:cubicBezTo>
                  <a:pt x="176" y="375"/>
                  <a:pt x="190" y="360"/>
                  <a:pt x="204" y="360"/>
                </a:cubicBezTo>
                <a:close/>
                <a:moveTo>
                  <a:pt x="452" y="134"/>
                </a:moveTo>
                <a:lnTo>
                  <a:pt x="452" y="134"/>
                </a:lnTo>
                <a:cubicBezTo>
                  <a:pt x="431" y="134"/>
                  <a:pt x="424" y="120"/>
                  <a:pt x="424" y="106"/>
                </a:cubicBezTo>
                <a:cubicBezTo>
                  <a:pt x="424" y="28"/>
                  <a:pt x="424" y="28"/>
                  <a:pt x="424" y="28"/>
                </a:cubicBezTo>
                <a:cubicBezTo>
                  <a:pt x="424" y="14"/>
                  <a:pt x="431" y="0"/>
                  <a:pt x="452" y="0"/>
                </a:cubicBezTo>
                <a:cubicBezTo>
                  <a:pt x="466" y="0"/>
                  <a:pt x="480" y="14"/>
                  <a:pt x="480" y="28"/>
                </a:cubicBezTo>
                <a:cubicBezTo>
                  <a:pt x="480" y="106"/>
                  <a:pt x="480" y="106"/>
                  <a:pt x="480" y="106"/>
                </a:cubicBezTo>
                <a:cubicBezTo>
                  <a:pt x="480" y="120"/>
                  <a:pt x="466" y="134"/>
                  <a:pt x="452" y="134"/>
                </a:cubicBezTo>
                <a:close/>
                <a:moveTo>
                  <a:pt x="148" y="134"/>
                </a:moveTo>
                <a:lnTo>
                  <a:pt x="148" y="134"/>
                </a:lnTo>
                <a:cubicBezTo>
                  <a:pt x="134" y="134"/>
                  <a:pt x="120" y="120"/>
                  <a:pt x="120" y="106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20" y="14"/>
                  <a:pt x="134" y="0"/>
                  <a:pt x="148" y="0"/>
                </a:cubicBezTo>
                <a:cubicBezTo>
                  <a:pt x="162" y="0"/>
                  <a:pt x="176" y="14"/>
                  <a:pt x="176" y="28"/>
                </a:cubicBezTo>
                <a:cubicBezTo>
                  <a:pt x="176" y="106"/>
                  <a:pt x="176" y="106"/>
                  <a:pt x="176" y="106"/>
                </a:cubicBezTo>
                <a:cubicBezTo>
                  <a:pt x="176" y="120"/>
                  <a:pt x="162" y="134"/>
                  <a:pt x="148" y="134"/>
                </a:cubicBez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wrap="none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45" name="Freeform 99">
            <a:extLst>
              <a:ext uri="{FF2B5EF4-FFF2-40B4-BE49-F238E27FC236}">
                <a16:creationId xmlns:a16="http://schemas.microsoft.com/office/drawing/2014/main" id="{F175210A-B780-4FB2-A863-1719C93B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71" y="3981345"/>
            <a:ext cx="598705" cy="401975"/>
          </a:xfrm>
          <a:custGeom>
            <a:avLst/>
            <a:gdLst>
              <a:gd name="T0" fmla="*/ 66212751 w 581"/>
              <a:gd name="T1" fmla="*/ 20221371 h 545"/>
              <a:gd name="T2" fmla="*/ 66212751 w 581"/>
              <a:gd name="T3" fmla="*/ 20221371 h 545"/>
              <a:gd name="T4" fmla="*/ 53334262 w 581"/>
              <a:gd name="T5" fmla="*/ 10958585 h 545"/>
              <a:gd name="T6" fmla="*/ 53334262 w 581"/>
              <a:gd name="T7" fmla="*/ 36789640 h 545"/>
              <a:gd name="T8" fmla="*/ 45919582 w 581"/>
              <a:gd name="T9" fmla="*/ 41486228 h 545"/>
              <a:gd name="T10" fmla="*/ 45919582 w 581"/>
              <a:gd name="T11" fmla="*/ 10045490 h 545"/>
              <a:gd name="T12" fmla="*/ 26667311 w 581"/>
              <a:gd name="T13" fmla="*/ 20221371 h 545"/>
              <a:gd name="T14" fmla="*/ 26667311 w 581"/>
              <a:gd name="T15" fmla="*/ 61707599 h 545"/>
              <a:gd name="T16" fmla="*/ 40456134 w 581"/>
              <a:gd name="T17" fmla="*/ 54401755 h 545"/>
              <a:gd name="T18" fmla="*/ 40456134 w 581"/>
              <a:gd name="T19" fmla="*/ 55315211 h 545"/>
              <a:gd name="T20" fmla="*/ 41366468 w 581"/>
              <a:gd name="T21" fmla="*/ 61707599 h 545"/>
              <a:gd name="T22" fmla="*/ 24845922 w 581"/>
              <a:gd name="T23" fmla="*/ 70970385 h 545"/>
              <a:gd name="T24" fmla="*/ 24845922 w 581"/>
              <a:gd name="T25" fmla="*/ 70970385 h 545"/>
              <a:gd name="T26" fmla="*/ 23024892 w 581"/>
              <a:gd name="T27" fmla="*/ 70970385 h 545"/>
              <a:gd name="T28" fmla="*/ 21203502 w 581"/>
              <a:gd name="T29" fmla="*/ 70970385 h 545"/>
              <a:gd name="T30" fmla="*/ 910695 w 581"/>
              <a:gd name="T31" fmla="*/ 56228306 h 545"/>
              <a:gd name="T32" fmla="*/ 0 w 581"/>
              <a:gd name="T33" fmla="*/ 52444813 h 545"/>
              <a:gd name="T34" fmla="*/ 0 w 581"/>
              <a:gd name="T35" fmla="*/ 3652741 h 545"/>
              <a:gd name="T36" fmla="*/ 3642419 w 581"/>
              <a:gd name="T37" fmla="*/ 0 h 545"/>
              <a:gd name="T38" fmla="*/ 5463448 w 581"/>
              <a:gd name="T39" fmla="*/ 913095 h 545"/>
              <a:gd name="T40" fmla="*/ 5463448 w 581"/>
              <a:gd name="T41" fmla="*/ 913095 h 545"/>
              <a:gd name="T42" fmla="*/ 23024892 w 581"/>
              <a:gd name="T43" fmla="*/ 13828622 h 545"/>
              <a:gd name="T44" fmla="*/ 48781509 w 581"/>
              <a:gd name="T45" fmla="*/ 0 h 545"/>
              <a:gd name="T46" fmla="*/ 48781509 w 581"/>
              <a:gd name="T47" fmla="*/ 0 h 545"/>
              <a:gd name="T48" fmla="*/ 49691843 w 581"/>
              <a:gd name="T49" fmla="*/ 0 h 545"/>
              <a:gd name="T50" fmla="*/ 52423928 w 581"/>
              <a:gd name="T51" fmla="*/ 913095 h 545"/>
              <a:gd name="T52" fmla="*/ 52423928 w 581"/>
              <a:gd name="T53" fmla="*/ 913095 h 545"/>
              <a:gd name="T54" fmla="*/ 71676199 w 581"/>
              <a:gd name="T55" fmla="*/ 15655173 h 545"/>
              <a:gd name="T56" fmla="*/ 71676199 w 581"/>
              <a:gd name="T57" fmla="*/ 15655173 h 545"/>
              <a:gd name="T58" fmla="*/ 71676199 w 581"/>
              <a:gd name="T59" fmla="*/ 15655173 h 545"/>
              <a:gd name="T60" fmla="*/ 71676199 w 581"/>
              <a:gd name="T61" fmla="*/ 15655173 h 545"/>
              <a:gd name="T62" fmla="*/ 73497228 w 581"/>
              <a:gd name="T63" fmla="*/ 18394820 h 545"/>
              <a:gd name="T64" fmla="*/ 73497228 w 581"/>
              <a:gd name="T65" fmla="*/ 41486228 h 545"/>
              <a:gd name="T66" fmla="*/ 66212751 w 581"/>
              <a:gd name="T67" fmla="*/ 36789640 h 545"/>
              <a:gd name="T68" fmla="*/ 66212751 w 581"/>
              <a:gd name="T69" fmla="*/ 20221371 h 545"/>
              <a:gd name="T70" fmla="*/ 19252271 w 581"/>
              <a:gd name="T71" fmla="*/ 20221371 h 545"/>
              <a:gd name="T72" fmla="*/ 19252271 w 581"/>
              <a:gd name="T73" fmla="*/ 20221371 h 545"/>
              <a:gd name="T74" fmla="*/ 7414680 w 581"/>
              <a:gd name="T75" fmla="*/ 10958585 h 545"/>
              <a:gd name="T76" fmla="*/ 7414680 w 581"/>
              <a:gd name="T77" fmla="*/ 50618623 h 545"/>
              <a:gd name="T78" fmla="*/ 19252271 w 581"/>
              <a:gd name="T79" fmla="*/ 59881048 h 545"/>
              <a:gd name="T80" fmla="*/ 19252271 w 581"/>
              <a:gd name="T81" fmla="*/ 20221371 h 545"/>
              <a:gd name="T82" fmla="*/ 59708405 w 581"/>
              <a:gd name="T83" fmla="*/ 39660038 h 545"/>
              <a:gd name="T84" fmla="*/ 59708405 w 581"/>
              <a:gd name="T85" fmla="*/ 39660038 h 545"/>
              <a:gd name="T86" fmla="*/ 75448459 w 581"/>
              <a:gd name="T87" fmla="*/ 55315211 h 545"/>
              <a:gd name="T88" fmla="*/ 59708405 w 581"/>
              <a:gd name="T89" fmla="*/ 70970385 h 545"/>
              <a:gd name="T90" fmla="*/ 44098553 w 581"/>
              <a:gd name="T91" fmla="*/ 55315211 h 545"/>
              <a:gd name="T92" fmla="*/ 59708405 w 581"/>
              <a:gd name="T93" fmla="*/ 39660038 h 545"/>
              <a:gd name="T94" fmla="*/ 49691843 w 581"/>
              <a:gd name="T95" fmla="*/ 58967953 h 545"/>
              <a:gd name="T96" fmla="*/ 49691843 w 581"/>
              <a:gd name="T97" fmla="*/ 58967953 h 545"/>
              <a:gd name="T98" fmla="*/ 55155652 w 581"/>
              <a:gd name="T99" fmla="*/ 63534150 h 545"/>
              <a:gd name="T100" fmla="*/ 56976681 w 581"/>
              <a:gd name="T101" fmla="*/ 65491092 h 545"/>
              <a:gd name="T102" fmla="*/ 59708405 w 581"/>
              <a:gd name="T103" fmla="*/ 63534150 h 545"/>
              <a:gd name="T104" fmla="*/ 69854809 w 581"/>
              <a:gd name="T105" fmla="*/ 54401755 h 545"/>
              <a:gd name="T106" fmla="*/ 70765504 w 581"/>
              <a:gd name="T107" fmla="*/ 51531718 h 545"/>
              <a:gd name="T108" fmla="*/ 67123085 w 581"/>
              <a:gd name="T109" fmla="*/ 47878977 h 545"/>
              <a:gd name="T110" fmla="*/ 64391361 w 581"/>
              <a:gd name="T111" fmla="*/ 48792072 h 545"/>
              <a:gd name="T112" fmla="*/ 56976681 w 581"/>
              <a:gd name="T113" fmla="*/ 56228306 h 545"/>
              <a:gd name="T114" fmla="*/ 55155652 w 581"/>
              <a:gd name="T115" fmla="*/ 54401755 h 545"/>
              <a:gd name="T116" fmla="*/ 52423928 w 581"/>
              <a:gd name="T117" fmla="*/ 52444813 h 545"/>
              <a:gd name="T118" fmla="*/ 48781509 w 581"/>
              <a:gd name="T119" fmla="*/ 56228306 h 545"/>
              <a:gd name="T120" fmla="*/ 49691843 w 581"/>
              <a:gd name="T121" fmla="*/ 58967953 h 54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81" h="545">
                <a:moveTo>
                  <a:pt x="509" y="155"/>
                </a:moveTo>
                <a:lnTo>
                  <a:pt x="509" y="155"/>
                </a:lnTo>
                <a:cubicBezTo>
                  <a:pt x="410" y="84"/>
                  <a:pt x="410" y="84"/>
                  <a:pt x="410" y="84"/>
                </a:cubicBezTo>
                <a:cubicBezTo>
                  <a:pt x="410" y="282"/>
                  <a:pt x="410" y="282"/>
                  <a:pt x="410" y="282"/>
                </a:cubicBezTo>
                <a:cubicBezTo>
                  <a:pt x="389" y="289"/>
                  <a:pt x="375" y="297"/>
                  <a:pt x="353" y="318"/>
                </a:cubicBezTo>
                <a:cubicBezTo>
                  <a:pt x="353" y="77"/>
                  <a:pt x="353" y="77"/>
                  <a:pt x="353" y="77"/>
                </a:cubicBezTo>
                <a:cubicBezTo>
                  <a:pt x="205" y="155"/>
                  <a:pt x="205" y="155"/>
                  <a:pt x="205" y="155"/>
                </a:cubicBezTo>
                <a:cubicBezTo>
                  <a:pt x="205" y="473"/>
                  <a:pt x="205" y="473"/>
                  <a:pt x="205" y="473"/>
                </a:cubicBezTo>
                <a:cubicBezTo>
                  <a:pt x="311" y="417"/>
                  <a:pt x="311" y="417"/>
                  <a:pt x="311" y="417"/>
                </a:cubicBezTo>
                <a:lnTo>
                  <a:pt x="311" y="424"/>
                </a:lnTo>
                <a:cubicBezTo>
                  <a:pt x="311" y="438"/>
                  <a:pt x="311" y="459"/>
                  <a:pt x="318" y="473"/>
                </a:cubicBezTo>
                <a:cubicBezTo>
                  <a:pt x="191" y="544"/>
                  <a:pt x="191" y="544"/>
                  <a:pt x="191" y="544"/>
                </a:cubicBezTo>
                <a:cubicBezTo>
                  <a:pt x="184" y="544"/>
                  <a:pt x="184" y="544"/>
                  <a:pt x="177" y="544"/>
                </a:cubicBezTo>
                <a:cubicBezTo>
                  <a:pt x="170" y="544"/>
                  <a:pt x="163" y="544"/>
                  <a:pt x="163" y="544"/>
                </a:cubicBezTo>
                <a:cubicBezTo>
                  <a:pt x="7" y="431"/>
                  <a:pt x="7" y="431"/>
                  <a:pt x="7" y="431"/>
                </a:cubicBezTo>
                <a:cubicBezTo>
                  <a:pt x="0" y="424"/>
                  <a:pt x="0" y="417"/>
                  <a:pt x="0" y="4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35" y="0"/>
                  <a:pt x="35" y="0"/>
                  <a:pt x="42" y="7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375" y="0"/>
                  <a:pt x="375" y="0"/>
                  <a:pt x="375" y="0"/>
                </a:cubicBezTo>
                <a:lnTo>
                  <a:pt x="382" y="0"/>
                </a:lnTo>
                <a:cubicBezTo>
                  <a:pt x="389" y="0"/>
                  <a:pt x="396" y="0"/>
                  <a:pt x="403" y="7"/>
                </a:cubicBezTo>
                <a:cubicBezTo>
                  <a:pt x="551" y="120"/>
                  <a:pt x="551" y="120"/>
                  <a:pt x="551" y="120"/>
                </a:cubicBezTo>
                <a:cubicBezTo>
                  <a:pt x="558" y="127"/>
                  <a:pt x="565" y="134"/>
                  <a:pt x="565" y="141"/>
                </a:cubicBezTo>
                <a:cubicBezTo>
                  <a:pt x="565" y="318"/>
                  <a:pt x="565" y="318"/>
                  <a:pt x="565" y="318"/>
                </a:cubicBezTo>
                <a:cubicBezTo>
                  <a:pt x="544" y="297"/>
                  <a:pt x="530" y="289"/>
                  <a:pt x="509" y="282"/>
                </a:cubicBezTo>
                <a:lnTo>
                  <a:pt x="509" y="155"/>
                </a:lnTo>
                <a:close/>
                <a:moveTo>
                  <a:pt x="148" y="155"/>
                </a:moveTo>
                <a:lnTo>
                  <a:pt x="148" y="155"/>
                </a:lnTo>
                <a:cubicBezTo>
                  <a:pt x="57" y="84"/>
                  <a:pt x="57" y="84"/>
                  <a:pt x="57" y="84"/>
                </a:cubicBezTo>
                <a:cubicBezTo>
                  <a:pt x="57" y="388"/>
                  <a:pt x="57" y="388"/>
                  <a:pt x="57" y="388"/>
                </a:cubicBezTo>
                <a:cubicBezTo>
                  <a:pt x="148" y="459"/>
                  <a:pt x="148" y="459"/>
                  <a:pt x="148" y="459"/>
                </a:cubicBezTo>
                <a:lnTo>
                  <a:pt x="148" y="155"/>
                </a:lnTo>
                <a:close/>
                <a:moveTo>
                  <a:pt x="459" y="304"/>
                </a:moveTo>
                <a:lnTo>
                  <a:pt x="459" y="304"/>
                </a:lnTo>
                <a:cubicBezTo>
                  <a:pt x="530" y="304"/>
                  <a:pt x="580" y="353"/>
                  <a:pt x="580" y="424"/>
                </a:cubicBezTo>
                <a:cubicBezTo>
                  <a:pt x="580" y="495"/>
                  <a:pt x="530" y="544"/>
                  <a:pt x="459" y="544"/>
                </a:cubicBezTo>
                <a:cubicBezTo>
                  <a:pt x="389" y="544"/>
                  <a:pt x="339" y="495"/>
                  <a:pt x="339" y="424"/>
                </a:cubicBezTo>
                <a:cubicBezTo>
                  <a:pt x="339" y="353"/>
                  <a:pt x="389" y="304"/>
                  <a:pt x="459" y="304"/>
                </a:cubicBezTo>
                <a:close/>
                <a:moveTo>
                  <a:pt x="382" y="452"/>
                </a:moveTo>
                <a:lnTo>
                  <a:pt x="382" y="452"/>
                </a:lnTo>
                <a:cubicBezTo>
                  <a:pt x="424" y="487"/>
                  <a:pt x="424" y="487"/>
                  <a:pt x="424" y="487"/>
                </a:cubicBezTo>
                <a:cubicBezTo>
                  <a:pt x="424" y="495"/>
                  <a:pt x="431" y="502"/>
                  <a:pt x="438" y="502"/>
                </a:cubicBezTo>
                <a:cubicBezTo>
                  <a:pt x="445" y="502"/>
                  <a:pt x="452" y="495"/>
                  <a:pt x="459" y="487"/>
                </a:cubicBezTo>
                <a:cubicBezTo>
                  <a:pt x="537" y="417"/>
                  <a:pt x="537" y="417"/>
                  <a:pt x="537" y="417"/>
                </a:cubicBezTo>
                <a:cubicBezTo>
                  <a:pt x="544" y="410"/>
                  <a:pt x="544" y="402"/>
                  <a:pt x="544" y="395"/>
                </a:cubicBezTo>
                <a:cubicBezTo>
                  <a:pt x="544" y="381"/>
                  <a:pt x="530" y="367"/>
                  <a:pt x="516" y="367"/>
                </a:cubicBezTo>
                <a:cubicBezTo>
                  <a:pt x="509" y="367"/>
                  <a:pt x="502" y="367"/>
                  <a:pt x="495" y="374"/>
                </a:cubicBezTo>
                <a:cubicBezTo>
                  <a:pt x="438" y="431"/>
                  <a:pt x="438" y="431"/>
                  <a:pt x="438" y="431"/>
                </a:cubicBezTo>
                <a:cubicBezTo>
                  <a:pt x="424" y="417"/>
                  <a:pt x="424" y="417"/>
                  <a:pt x="424" y="417"/>
                </a:cubicBezTo>
                <a:cubicBezTo>
                  <a:pt x="417" y="410"/>
                  <a:pt x="410" y="402"/>
                  <a:pt x="403" y="402"/>
                </a:cubicBezTo>
                <a:cubicBezTo>
                  <a:pt x="389" y="402"/>
                  <a:pt x="375" y="417"/>
                  <a:pt x="375" y="431"/>
                </a:cubicBezTo>
                <a:cubicBezTo>
                  <a:pt x="375" y="438"/>
                  <a:pt x="375" y="445"/>
                  <a:pt x="382" y="452"/>
                </a:cubicBez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wrap="none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46" name="Freeform 59">
            <a:extLst>
              <a:ext uri="{FF2B5EF4-FFF2-40B4-BE49-F238E27FC236}">
                <a16:creationId xmlns:a16="http://schemas.microsoft.com/office/drawing/2014/main" id="{DD5B1F0B-B4E2-443B-9AAD-CDF180F59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591" y="3981345"/>
            <a:ext cx="474197" cy="477920"/>
          </a:xfrm>
          <a:custGeom>
            <a:avLst/>
            <a:gdLst>
              <a:gd name="T0" fmla="*/ 73627430 w 581"/>
              <a:gd name="T1" fmla="*/ 67678707 h 609"/>
              <a:gd name="T2" fmla="*/ 61659637 w 581"/>
              <a:gd name="T3" fmla="*/ 78678142 h 609"/>
              <a:gd name="T4" fmla="*/ 54244957 w 581"/>
              <a:gd name="T5" fmla="*/ 72208055 h 609"/>
              <a:gd name="T6" fmla="*/ 57106883 w 581"/>
              <a:gd name="T7" fmla="*/ 65867111 h 609"/>
              <a:gd name="T8" fmla="*/ 61659637 w 581"/>
              <a:gd name="T9" fmla="*/ 69490662 h 609"/>
              <a:gd name="T10" fmla="*/ 71806401 w 581"/>
              <a:gd name="T11" fmla="*/ 61338122 h 609"/>
              <a:gd name="T12" fmla="*/ 73627430 w 581"/>
              <a:gd name="T13" fmla="*/ 67678707 h 609"/>
              <a:gd name="T14" fmla="*/ 61659637 w 581"/>
              <a:gd name="T15" fmla="*/ 64055516 h 609"/>
              <a:gd name="T16" fmla="*/ 49691843 w 581"/>
              <a:gd name="T17" fmla="*/ 69490662 h 609"/>
              <a:gd name="T18" fmla="*/ 51513233 w 581"/>
              <a:gd name="T19" fmla="*/ 75054951 h 609"/>
              <a:gd name="T20" fmla="*/ 3772261 w 581"/>
              <a:gd name="T21" fmla="*/ 78678142 h 609"/>
              <a:gd name="T22" fmla="*/ 0 w 581"/>
              <a:gd name="T23" fmla="*/ 10999436 h 609"/>
              <a:gd name="T24" fmla="*/ 10146404 w 581"/>
              <a:gd name="T25" fmla="*/ 7246742 h 609"/>
              <a:gd name="T26" fmla="*/ 17561444 w 581"/>
              <a:gd name="T27" fmla="*/ 18246178 h 609"/>
              <a:gd name="T28" fmla="*/ 24845922 w 581"/>
              <a:gd name="T29" fmla="*/ 7246742 h 609"/>
              <a:gd name="T30" fmla="*/ 28488341 w 581"/>
              <a:gd name="T31" fmla="*/ 10999436 h 609"/>
              <a:gd name="T32" fmla="*/ 43318061 w 581"/>
              <a:gd name="T33" fmla="*/ 10999436 h 609"/>
              <a:gd name="T34" fmla="*/ 46960119 w 581"/>
              <a:gd name="T35" fmla="*/ 7246742 h 609"/>
              <a:gd name="T36" fmla="*/ 54244957 w 581"/>
              <a:gd name="T37" fmla="*/ 18246178 h 609"/>
              <a:gd name="T38" fmla="*/ 61659637 w 581"/>
              <a:gd name="T39" fmla="*/ 7246742 h 609"/>
              <a:gd name="T40" fmla="*/ 71806401 w 581"/>
              <a:gd name="T41" fmla="*/ 10999436 h 609"/>
              <a:gd name="T42" fmla="*/ 66212751 w 581"/>
              <a:gd name="T43" fmla="*/ 59526167 h 609"/>
              <a:gd name="T44" fmla="*/ 10146404 w 581"/>
              <a:gd name="T45" fmla="*/ 63149718 h 609"/>
              <a:gd name="T46" fmla="*/ 12878128 w 581"/>
              <a:gd name="T47" fmla="*/ 65867111 h 609"/>
              <a:gd name="T48" fmla="*/ 39545439 w 581"/>
              <a:gd name="T49" fmla="*/ 63149718 h 609"/>
              <a:gd name="T50" fmla="*/ 39545439 w 581"/>
              <a:gd name="T51" fmla="*/ 63149718 h 609"/>
              <a:gd name="T52" fmla="*/ 39545439 w 581"/>
              <a:gd name="T53" fmla="*/ 63149718 h 609"/>
              <a:gd name="T54" fmla="*/ 12878128 w 581"/>
              <a:gd name="T55" fmla="*/ 60431965 h 609"/>
              <a:gd name="T56" fmla="*/ 58017218 w 581"/>
              <a:gd name="T57" fmla="*/ 28339815 h 609"/>
              <a:gd name="T58" fmla="*/ 13788823 w 581"/>
              <a:gd name="T59" fmla="*/ 28339815 h 609"/>
              <a:gd name="T60" fmla="*/ 13788823 w 581"/>
              <a:gd name="T61" fmla="*/ 35715700 h 609"/>
              <a:gd name="T62" fmla="*/ 61659637 w 581"/>
              <a:gd name="T63" fmla="*/ 31963007 h 609"/>
              <a:gd name="T64" fmla="*/ 58017218 w 581"/>
              <a:gd name="T65" fmla="*/ 43868240 h 609"/>
              <a:gd name="T66" fmla="*/ 35903020 w 581"/>
              <a:gd name="T67" fmla="*/ 43868240 h 609"/>
              <a:gd name="T68" fmla="*/ 13788823 w 581"/>
              <a:gd name="T69" fmla="*/ 43868240 h 609"/>
              <a:gd name="T70" fmla="*/ 13788823 w 581"/>
              <a:gd name="T71" fmla="*/ 51244484 h 609"/>
              <a:gd name="T72" fmla="*/ 35903020 w 581"/>
              <a:gd name="T73" fmla="*/ 51244484 h 609"/>
              <a:gd name="T74" fmla="*/ 61659637 w 581"/>
              <a:gd name="T75" fmla="*/ 47491791 h 609"/>
              <a:gd name="T76" fmla="*/ 54244957 w 581"/>
              <a:gd name="T77" fmla="*/ 14622627 h 609"/>
              <a:gd name="T78" fmla="*/ 50602538 w 581"/>
              <a:gd name="T79" fmla="*/ 10999436 h 609"/>
              <a:gd name="T80" fmla="*/ 54244957 w 581"/>
              <a:gd name="T81" fmla="*/ 0 h 609"/>
              <a:gd name="T82" fmla="*/ 58017218 w 581"/>
              <a:gd name="T83" fmla="*/ 10999436 h 609"/>
              <a:gd name="T84" fmla="*/ 35903020 w 581"/>
              <a:gd name="T85" fmla="*/ 14622627 h 609"/>
              <a:gd name="T86" fmla="*/ 32260601 w 581"/>
              <a:gd name="T87" fmla="*/ 10999436 h 609"/>
              <a:gd name="T88" fmla="*/ 35903020 w 581"/>
              <a:gd name="T89" fmla="*/ 0 h 609"/>
              <a:gd name="T90" fmla="*/ 39545439 w 581"/>
              <a:gd name="T91" fmla="*/ 10999436 h 609"/>
              <a:gd name="T92" fmla="*/ 17561444 w 581"/>
              <a:gd name="T93" fmla="*/ 14622627 h 609"/>
              <a:gd name="T94" fmla="*/ 13788823 w 581"/>
              <a:gd name="T95" fmla="*/ 10999436 h 609"/>
              <a:gd name="T96" fmla="*/ 17561444 w 581"/>
              <a:gd name="T97" fmla="*/ 0 h 609"/>
              <a:gd name="T98" fmla="*/ 21203502 w 581"/>
              <a:gd name="T99" fmla="*/ 10999436 h 6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581" h="609">
                <a:moveTo>
                  <a:pt x="566" y="523"/>
                </a:moveTo>
                <a:lnTo>
                  <a:pt x="566" y="523"/>
                </a:lnTo>
                <a:cubicBezTo>
                  <a:pt x="495" y="594"/>
                  <a:pt x="495" y="594"/>
                  <a:pt x="495" y="594"/>
                </a:cubicBezTo>
                <a:cubicBezTo>
                  <a:pt x="488" y="601"/>
                  <a:pt x="481" y="608"/>
                  <a:pt x="474" y="608"/>
                </a:cubicBezTo>
                <a:cubicBezTo>
                  <a:pt x="467" y="608"/>
                  <a:pt x="460" y="601"/>
                  <a:pt x="453" y="594"/>
                </a:cubicBezTo>
                <a:cubicBezTo>
                  <a:pt x="417" y="558"/>
                  <a:pt x="417" y="558"/>
                  <a:pt x="417" y="558"/>
                </a:cubicBezTo>
                <a:cubicBezTo>
                  <a:pt x="410" y="551"/>
                  <a:pt x="410" y="544"/>
                  <a:pt x="410" y="537"/>
                </a:cubicBezTo>
                <a:cubicBezTo>
                  <a:pt x="410" y="523"/>
                  <a:pt x="417" y="509"/>
                  <a:pt x="439" y="509"/>
                </a:cubicBezTo>
                <a:cubicBezTo>
                  <a:pt x="446" y="509"/>
                  <a:pt x="453" y="516"/>
                  <a:pt x="453" y="523"/>
                </a:cubicBezTo>
                <a:cubicBezTo>
                  <a:pt x="474" y="537"/>
                  <a:pt x="474" y="537"/>
                  <a:pt x="474" y="537"/>
                </a:cubicBezTo>
                <a:cubicBezTo>
                  <a:pt x="530" y="481"/>
                  <a:pt x="530" y="481"/>
                  <a:pt x="530" y="481"/>
                </a:cubicBezTo>
                <a:cubicBezTo>
                  <a:pt x="537" y="474"/>
                  <a:pt x="545" y="474"/>
                  <a:pt x="552" y="474"/>
                </a:cubicBezTo>
                <a:cubicBezTo>
                  <a:pt x="566" y="474"/>
                  <a:pt x="580" y="488"/>
                  <a:pt x="580" y="502"/>
                </a:cubicBezTo>
                <a:cubicBezTo>
                  <a:pt x="580" y="509"/>
                  <a:pt x="573" y="516"/>
                  <a:pt x="566" y="523"/>
                </a:cubicBezTo>
                <a:close/>
                <a:moveTo>
                  <a:pt x="474" y="495"/>
                </a:moveTo>
                <a:lnTo>
                  <a:pt x="474" y="495"/>
                </a:lnTo>
                <a:cubicBezTo>
                  <a:pt x="467" y="488"/>
                  <a:pt x="453" y="481"/>
                  <a:pt x="439" y="481"/>
                </a:cubicBezTo>
                <a:cubicBezTo>
                  <a:pt x="403" y="481"/>
                  <a:pt x="382" y="509"/>
                  <a:pt x="382" y="537"/>
                </a:cubicBezTo>
                <a:cubicBezTo>
                  <a:pt x="382" y="558"/>
                  <a:pt x="389" y="573"/>
                  <a:pt x="396" y="580"/>
                </a:cubicBezTo>
                <a:cubicBezTo>
                  <a:pt x="424" y="608"/>
                  <a:pt x="424" y="608"/>
                  <a:pt x="424" y="608"/>
                </a:cubicBezTo>
                <a:cubicBezTo>
                  <a:pt x="29" y="608"/>
                  <a:pt x="29" y="608"/>
                  <a:pt x="29" y="608"/>
                </a:cubicBezTo>
                <a:cubicBezTo>
                  <a:pt x="15" y="608"/>
                  <a:pt x="0" y="594"/>
                  <a:pt x="0" y="580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1"/>
                  <a:pt x="15" y="56"/>
                  <a:pt x="29" y="56"/>
                </a:cubicBezTo>
                <a:cubicBezTo>
                  <a:pt x="78" y="56"/>
                  <a:pt x="78" y="56"/>
                  <a:pt x="78" y="56"/>
                </a:cubicBezTo>
                <a:cubicBezTo>
                  <a:pt x="78" y="85"/>
                  <a:pt x="78" y="85"/>
                  <a:pt x="78" y="85"/>
                </a:cubicBezTo>
                <a:cubicBezTo>
                  <a:pt x="78" y="120"/>
                  <a:pt x="106" y="141"/>
                  <a:pt x="135" y="141"/>
                </a:cubicBezTo>
                <a:cubicBezTo>
                  <a:pt x="163" y="141"/>
                  <a:pt x="191" y="120"/>
                  <a:pt x="191" y="85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219" y="56"/>
                  <a:pt x="219" y="56"/>
                  <a:pt x="219" y="56"/>
                </a:cubicBezTo>
                <a:cubicBezTo>
                  <a:pt x="219" y="85"/>
                  <a:pt x="219" y="85"/>
                  <a:pt x="219" y="85"/>
                </a:cubicBezTo>
                <a:cubicBezTo>
                  <a:pt x="219" y="120"/>
                  <a:pt x="248" y="141"/>
                  <a:pt x="276" y="141"/>
                </a:cubicBezTo>
                <a:cubicBezTo>
                  <a:pt x="304" y="141"/>
                  <a:pt x="333" y="120"/>
                  <a:pt x="333" y="85"/>
                </a:cubicBezTo>
                <a:cubicBezTo>
                  <a:pt x="333" y="56"/>
                  <a:pt x="333" y="56"/>
                  <a:pt x="333" y="56"/>
                </a:cubicBezTo>
                <a:cubicBezTo>
                  <a:pt x="361" y="56"/>
                  <a:pt x="361" y="56"/>
                  <a:pt x="361" y="56"/>
                </a:cubicBezTo>
                <a:cubicBezTo>
                  <a:pt x="361" y="85"/>
                  <a:pt x="361" y="85"/>
                  <a:pt x="361" y="85"/>
                </a:cubicBezTo>
                <a:cubicBezTo>
                  <a:pt x="361" y="120"/>
                  <a:pt x="389" y="141"/>
                  <a:pt x="417" y="141"/>
                </a:cubicBezTo>
                <a:cubicBezTo>
                  <a:pt x="446" y="141"/>
                  <a:pt x="474" y="120"/>
                  <a:pt x="474" y="85"/>
                </a:cubicBezTo>
                <a:cubicBezTo>
                  <a:pt x="474" y="56"/>
                  <a:pt x="474" y="56"/>
                  <a:pt x="474" y="56"/>
                </a:cubicBezTo>
                <a:cubicBezTo>
                  <a:pt x="523" y="56"/>
                  <a:pt x="523" y="56"/>
                  <a:pt x="523" y="56"/>
                </a:cubicBezTo>
                <a:cubicBezTo>
                  <a:pt x="537" y="56"/>
                  <a:pt x="552" y="71"/>
                  <a:pt x="552" y="85"/>
                </a:cubicBezTo>
                <a:cubicBezTo>
                  <a:pt x="552" y="445"/>
                  <a:pt x="552" y="445"/>
                  <a:pt x="552" y="445"/>
                </a:cubicBezTo>
                <a:cubicBezTo>
                  <a:pt x="530" y="445"/>
                  <a:pt x="516" y="452"/>
                  <a:pt x="509" y="460"/>
                </a:cubicBezTo>
                <a:lnTo>
                  <a:pt x="474" y="495"/>
                </a:lnTo>
                <a:close/>
                <a:moveTo>
                  <a:pt x="78" y="488"/>
                </a:moveTo>
                <a:lnTo>
                  <a:pt x="78" y="488"/>
                </a:lnTo>
                <a:cubicBezTo>
                  <a:pt x="78" y="502"/>
                  <a:pt x="85" y="509"/>
                  <a:pt x="99" y="509"/>
                </a:cubicBezTo>
                <a:cubicBezTo>
                  <a:pt x="283" y="509"/>
                  <a:pt x="283" y="509"/>
                  <a:pt x="283" y="509"/>
                </a:cubicBezTo>
                <a:cubicBezTo>
                  <a:pt x="297" y="509"/>
                  <a:pt x="304" y="502"/>
                  <a:pt x="304" y="488"/>
                </a:cubicBezTo>
                <a:cubicBezTo>
                  <a:pt x="304" y="474"/>
                  <a:pt x="297" y="467"/>
                  <a:pt x="283" y="467"/>
                </a:cubicBezTo>
                <a:cubicBezTo>
                  <a:pt x="99" y="467"/>
                  <a:pt x="99" y="467"/>
                  <a:pt x="99" y="467"/>
                </a:cubicBezTo>
                <a:cubicBezTo>
                  <a:pt x="85" y="467"/>
                  <a:pt x="78" y="474"/>
                  <a:pt x="78" y="488"/>
                </a:cubicBezTo>
                <a:close/>
                <a:moveTo>
                  <a:pt x="446" y="219"/>
                </a:moveTo>
                <a:lnTo>
                  <a:pt x="446" y="219"/>
                </a:lnTo>
                <a:cubicBezTo>
                  <a:pt x="106" y="219"/>
                  <a:pt x="106" y="219"/>
                  <a:pt x="106" y="219"/>
                </a:cubicBezTo>
                <a:cubicBezTo>
                  <a:pt x="92" y="219"/>
                  <a:pt x="78" y="233"/>
                  <a:pt x="78" y="247"/>
                </a:cubicBezTo>
                <a:cubicBezTo>
                  <a:pt x="78" y="262"/>
                  <a:pt x="92" y="276"/>
                  <a:pt x="106" y="276"/>
                </a:cubicBezTo>
                <a:cubicBezTo>
                  <a:pt x="446" y="276"/>
                  <a:pt x="446" y="276"/>
                  <a:pt x="446" y="276"/>
                </a:cubicBezTo>
                <a:cubicBezTo>
                  <a:pt x="460" y="276"/>
                  <a:pt x="474" y="262"/>
                  <a:pt x="474" y="247"/>
                </a:cubicBezTo>
                <a:cubicBezTo>
                  <a:pt x="474" y="233"/>
                  <a:pt x="460" y="219"/>
                  <a:pt x="446" y="219"/>
                </a:cubicBezTo>
                <a:close/>
                <a:moveTo>
                  <a:pt x="446" y="339"/>
                </a:moveTo>
                <a:lnTo>
                  <a:pt x="446" y="339"/>
                </a:lnTo>
                <a:cubicBezTo>
                  <a:pt x="276" y="339"/>
                  <a:pt x="276" y="339"/>
                  <a:pt x="276" y="339"/>
                </a:cubicBezTo>
                <a:cubicBezTo>
                  <a:pt x="226" y="339"/>
                  <a:pt x="226" y="339"/>
                  <a:pt x="226" y="339"/>
                </a:cubicBezTo>
                <a:cubicBezTo>
                  <a:pt x="106" y="339"/>
                  <a:pt x="106" y="339"/>
                  <a:pt x="106" y="339"/>
                </a:cubicBezTo>
                <a:cubicBezTo>
                  <a:pt x="92" y="339"/>
                  <a:pt x="78" y="353"/>
                  <a:pt x="78" y="367"/>
                </a:cubicBezTo>
                <a:cubicBezTo>
                  <a:pt x="78" y="389"/>
                  <a:pt x="92" y="396"/>
                  <a:pt x="106" y="396"/>
                </a:cubicBezTo>
                <a:cubicBezTo>
                  <a:pt x="226" y="396"/>
                  <a:pt x="226" y="396"/>
                  <a:pt x="226" y="396"/>
                </a:cubicBezTo>
                <a:cubicBezTo>
                  <a:pt x="276" y="396"/>
                  <a:pt x="276" y="396"/>
                  <a:pt x="276" y="396"/>
                </a:cubicBezTo>
                <a:cubicBezTo>
                  <a:pt x="446" y="396"/>
                  <a:pt x="446" y="396"/>
                  <a:pt x="446" y="396"/>
                </a:cubicBezTo>
                <a:cubicBezTo>
                  <a:pt x="460" y="396"/>
                  <a:pt x="474" y="389"/>
                  <a:pt x="474" y="367"/>
                </a:cubicBezTo>
                <a:cubicBezTo>
                  <a:pt x="474" y="353"/>
                  <a:pt x="460" y="339"/>
                  <a:pt x="446" y="339"/>
                </a:cubicBezTo>
                <a:close/>
                <a:moveTo>
                  <a:pt x="417" y="113"/>
                </a:moveTo>
                <a:lnTo>
                  <a:pt x="417" y="113"/>
                </a:lnTo>
                <a:cubicBezTo>
                  <a:pt x="403" y="113"/>
                  <a:pt x="389" y="106"/>
                  <a:pt x="389" y="85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4"/>
                  <a:pt x="403" y="0"/>
                  <a:pt x="417" y="0"/>
                </a:cubicBezTo>
                <a:cubicBezTo>
                  <a:pt x="431" y="0"/>
                  <a:pt x="446" y="14"/>
                  <a:pt x="446" y="28"/>
                </a:cubicBezTo>
                <a:cubicBezTo>
                  <a:pt x="446" y="85"/>
                  <a:pt x="446" y="85"/>
                  <a:pt x="446" y="85"/>
                </a:cubicBezTo>
                <a:cubicBezTo>
                  <a:pt x="446" y="106"/>
                  <a:pt x="431" y="113"/>
                  <a:pt x="417" y="113"/>
                </a:cubicBezTo>
                <a:close/>
                <a:moveTo>
                  <a:pt x="276" y="113"/>
                </a:moveTo>
                <a:lnTo>
                  <a:pt x="276" y="113"/>
                </a:lnTo>
                <a:cubicBezTo>
                  <a:pt x="262" y="113"/>
                  <a:pt x="248" y="106"/>
                  <a:pt x="248" y="85"/>
                </a:cubicBezTo>
                <a:cubicBezTo>
                  <a:pt x="248" y="28"/>
                  <a:pt x="248" y="28"/>
                  <a:pt x="248" y="28"/>
                </a:cubicBezTo>
                <a:cubicBezTo>
                  <a:pt x="248" y="14"/>
                  <a:pt x="262" y="0"/>
                  <a:pt x="276" y="0"/>
                </a:cubicBezTo>
                <a:cubicBezTo>
                  <a:pt x="290" y="0"/>
                  <a:pt x="304" y="14"/>
                  <a:pt x="304" y="28"/>
                </a:cubicBezTo>
                <a:cubicBezTo>
                  <a:pt x="304" y="85"/>
                  <a:pt x="304" y="85"/>
                  <a:pt x="304" y="85"/>
                </a:cubicBezTo>
                <a:cubicBezTo>
                  <a:pt x="304" y="106"/>
                  <a:pt x="290" y="113"/>
                  <a:pt x="276" y="113"/>
                </a:cubicBezTo>
                <a:close/>
                <a:moveTo>
                  <a:pt x="135" y="113"/>
                </a:moveTo>
                <a:lnTo>
                  <a:pt x="135" y="113"/>
                </a:lnTo>
                <a:cubicBezTo>
                  <a:pt x="121" y="113"/>
                  <a:pt x="106" y="106"/>
                  <a:pt x="106" y="85"/>
                </a:cubicBezTo>
                <a:cubicBezTo>
                  <a:pt x="106" y="28"/>
                  <a:pt x="106" y="28"/>
                  <a:pt x="106" y="28"/>
                </a:cubicBezTo>
                <a:cubicBezTo>
                  <a:pt x="106" y="14"/>
                  <a:pt x="121" y="0"/>
                  <a:pt x="135" y="0"/>
                </a:cubicBezTo>
                <a:cubicBezTo>
                  <a:pt x="149" y="0"/>
                  <a:pt x="163" y="14"/>
                  <a:pt x="163" y="28"/>
                </a:cubicBezTo>
                <a:cubicBezTo>
                  <a:pt x="163" y="85"/>
                  <a:pt x="163" y="85"/>
                  <a:pt x="163" y="85"/>
                </a:cubicBezTo>
                <a:cubicBezTo>
                  <a:pt x="163" y="106"/>
                  <a:pt x="149" y="113"/>
                  <a:pt x="135" y="113"/>
                </a:cubicBez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wrap="none" anchor="ctr"/>
          <a:lstStyle/>
          <a:p>
            <a:endParaRPr lang="en-US" dirty="0">
              <a:solidFill>
                <a:srgbClr val="BC272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074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18">
            <a:extLst>
              <a:ext uri="{FF2B5EF4-FFF2-40B4-BE49-F238E27FC236}">
                <a16:creationId xmlns:a16="http://schemas.microsoft.com/office/drawing/2014/main" id="{B8A6F42F-E4FD-4235-B336-9B2C2242E095}"/>
              </a:ext>
            </a:extLst>
          </p:cNvPr>
          <p:cNvSpPr txBox="1"/>
          <p:nvPr/>
        </p:nvSpPr>
        <p:spPr>
          <a:xfrm>
            <a:off x="9991116" y="3170468"/>
            <a:ext cx="1580926" cy="793487"/>
          </a:xfrm>
          <a:prstGeom prst="rect">
            <a:avLst/>
          </a:prstGeom>
          <a:solidFill>
            <a:srgbClr val="E53427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20+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大技术分类</a:t>
            </a: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5420EA58-9767-4C5F-A594-189CB598AD29}"/>
              </a:ext>
            </a:extLst>
          </p:cNvPr>
          <p:cNvGrpSpPr/>
          <p:nvPr/>
        </p:nvGrpSpPr>
        <p:grpSpPr>
          <a:xfrm>
            <a:off x="594501" y="3103058"/>
            <a:ext cx="8588958" cy="3168189"/>
            <a:chOff x="616244" y="3201281"/>
            <a:chExt cx="8563204" cy="3168189"/>
          </a:xfrm>
        </p:grpSpPr>
        <p:pic>
          <p:nvPicPr>
            <p:cNvPr id="10" name="图片 9" descr="logo2.png">
              <a:extLst>
                <a:ext uri="{FF2B5EF4-FFF2-40B4-BE49-F238E27FC236}">
                  <a16:creationId xmlns:a16="http://schemas.microsoft.com/office/drawing/2014/main" id="{66263278-7BDA-40EE-A616-93883BD64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6126" y="3225802"/>
              <a:ext cx="736343" cy="696833"/>
            </a:xfrm>
            <a:prstGeom prst="rect">
              <a:avLst/>
            </a:prstGeom>
          </p:spPr>
        </p:pic>
        <p:pic>
          <p:nvPicPr>
            <p:cNvPr id="11" name="图片 10" descr="logo3.png">
              <a:extLst>
                <a:ext uri="{FF2B5EF4-FFF2-40B4-BE49-F238E27FC236}">
                  <a16:creationId xmlns:a16="http://schemas.microsoft.com/office/drawing/2014/main" id="{12FB1FEE-F50C-451B-B2C3-518674FF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0112" y="3225802"/>
              <a:ext cx="736343" cy="696833"/>
            </a:xfrm>
            <a:prstGeom prst="rect">
              <a:avLst/>
            </a:prstGeom>
          </p:spPr>
        </p:pic>
        <p:pic>
          <p:nvPicPr>
            <p:cNvPr id="12" name="图片 11" descr="logo5.png">
              <a:extLst>
                <a:ext uri="{FF2B5EF4-FFF2-40B4-BE49-F238E27FC236}">
                  <a16:creationId xmlns:a16="http://schemas.microsoft.com/office/drawing/2014/main" id="{6DC2D628-A041-4F7B-957B-A8B5F67AB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3847" y="3225802"/>
              <a:ext cx="736343" cy="696833"/>
            </a:xfrm>
            <a:prstGeom prst="rect">
              <a:avLst/>
            </a:prstGeom>
          </p:spPr>
        </p:pic>
        <p:pic>
          <p:nvPicPr>
            <p:cNvPr id="13" name="图片 12" descr="logo6.png">
              <a:extLst>
                <a:ext uri="{FF2B5EF4-FFF2-40B4-BE49-F238E27FC236}">
                  <a16:creationId xmlns:a16="http://schemas.microsoft.com/office/drawing/2014/main" id="{4860BE9F-F07A-4538-9E6B-E5E96137B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6180" y="3225802"/>
              <a:ext cx="736343" cy="696833"/>
            </a:xfrm>
            <a:prstGeom prst="rect">
              <a:avLst/>
            </a:prstGeom>
          </p:spPr>
        </p:pic>
        <p:pic>
          <p:nvPicPr>
            <p:cNvPr id="14" name="图片 13" descr="logo8.png">
              <a:extLst>
                <a:ext uri="{FF2B5EF4-FFF2-40B4-BE49-F238E27FC236}">
                  <a16:creationId xmlns:a16="http://schemas.microsoft.com/office/drawing/2014/main" id="{082E4716-F358-4A29-9295-7F779A6B7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7802" y="4286841"/>
              <a:ext cx="736343" cy="696833"/>
            </a:xfrm>
            <a:prstGeom prst="rect">
              <a:avLst/>
            </a:prstGeom>
          </p:spPr>
        </p:pic>
        <p:pic>
          <p:nvPicPr>
            <p:cNvPr id="15" name="图片 14" descr="logo9.png">
              <a:extLst>
                <a:ext uri="{FF2B5EF4-FFF2-40B4-BE49-F238E27FC236}">
                  <a16:creationId xmlns:a16="http://schemas.microsoft.com/office/drawing/2014/main" id="{C8BED070-FA77-4D67-8EF2-82CDEBBD5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0111" y="4286842"/>
              <a:ext cx="736343" cy="696833"/>
            </a:xfrm>
            <a:prstGeom prst="rect">
              <a:avLst/>
            </a:prstGeom>
          </p:spPr>
        </p:pic>
        <p:pic>
          <p:nvPicPr>
            <p:cNvPr id="16" name="图片 15" descr="logo12.png">
              <a:extLst>
                <a:ext uri="{FF2B5EF4-FFF2-40B4-BE49-F238E27FC236}">
                  <a16:creationId xmlns:a16="http://schemas.microsoft.com/office/drawing/2014/main" id="{ECB19D98-CB4F-4D33-BBEC-520A4F829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6909" y="4286842"/>
              <a:ext cx="736343" cy="696833"/>
            </a:xfrm>
            <a:prstGeom prst="rect">
              <a:avLst/>
            </a:prstGeom>
          </p:spPr>
        </p:pic>
        <p:pic>
          <p:nvPicPr>
            <p:cNvPr id="17" name="图片 16" descr="logo14.png">
              <a:extLst>
                <a:ext uri="{FF2B5EF4-FFF2-40B4-BE49-F238E27FC236}">
                  <a16:creationId xmlns:a16="http://schemas.microsoft.com/office/drawing/2014/main" id="{DB7F6411-2B56-4310-B643-10B907A1F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1103" y="5383984"/>
              <a:ext cx="736343" cy="696833"/>
            </a:xfrm>
            <a:prstGeom prst="rect">
              <a:avLst/>
            </a:prstGeom>
          </p:spPr>
        </p:pic>
        <p:pic>
          <p:nvPicPr>
            <p:cNvPr id="18" name="图片 17" descr="logo15.png">
              <a:extLst>
                <a:ext uri="{FF2B5EF4-FFF2-40B4-BE49-F238E27FC236}">
                  <a16:creationId xmlns:a16="http://schemas.microsoft.com/office/drawing/2014/main" id="{26AA6886-3488-44F8-BFAD-C80D347D4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6763" y="5383984"/>
              <a:ext cx="736343" cy="696833"/>
            </a:xfrm>
            <a:prstGeom prst="rect">
              <a:avLst/>
            </a:prstGeom>
          </p:spPr>
        </p:pic>
        <p:pic>
          <p:nvPicPr>
            <p:cNvPr id="19" name="图片 18" descr="logo16.png">
              <a:extLst>
                <a:ext uri="{FF2B5EF4-FFF2-40B4-BE49-F238E27FC236}">
                  <a16:creationId xmlns:a16="http://schemas.microsoft.com/office/drawing/2014/main" id="{7F1D3FC0-FFC4-4B06-96B0-4AE3D590B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3890" y="5383984"/>
              <a:ext cx="736343" cy="696833"/>
            </a:xfrm>
            <a:prstGeom prst="rect">
              <a:avLst/>
            </a:prstGeom>
          </p:spPr>
        </p:pic>
        <p:pic>
          <p:nvPicPr>
            <p:cNvPr id="20" name="图片 19" descr="logo17.png">
              <a:extLst>
                <a:ext uri="{FF2B5EF4-FFF2-40B4-BE49-F238E27FC236}">
                  <a16:creationId xmlns:a16="http://schemas.microsoft.com/office/drawing/2014/main" id="{DAD6E8B3-DF0D-416A-9D87-7842806D8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1741" y="3223312"/>
              <a:ext cx="736343" cy="696833"/>
            </a:xfrm>
            <a:prstGeom prst="rect">
              <a:avLst/>
            </a:prstGeom>
          </p:spPr>
        </p:pic>
        <p:pic>
          <p:nvPicPr>
            <p:cNvPr id="21" name="图片 20" descr="logo18.png">
              <a:extLst>
                <a:ext uri="{FF2B5EF4-FFF2-40B4-BE49-F238E27FC236}">
                  <a16:creationId xmlns:a16="http://schemas.microsoft.com/office/drawing/2014/main" id="{28FA638B-FA1B-4865-BEA0-28816F70A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8365" y="4332640"/>
              <a:ext cx="736343" cy="696833"/>
            </a:xfrm>
            <a:prstGeom prst="rect">
              <a:avLst/>
            </a:prstGeom>
          </p:spPr>
        </p:pic>
        <p:grpSp>
          <p:nvGrpSpPr>
            <p:cNvPr id="22" name="组 6">
              <a:extLst>
                <a:ext uri="{FF2B5EF4-FFF2-40B4-BE49-F238E27FC236}">
                  <a16:creationId xmlns:a16="http://schemas.microsoft.com/office/drawing/2014/main" id="{F5A03249-5DD2-4EA7-B7B6-2D792EB285F5}"/>
                </a:ext>
              </a:extLst>
            </p:cNvPr>
            <p:cNvGrpSpPr/>
            <p:nvPr/>
          </p:nvGrpSpPr>
          <p:grpSpPr>
            <a:xfrm>
              <a:off x="4058976" y="4302849"/>
              <a:ext cx="736346" cy="989235"/>
              <a:chOff x="1561849" y="1947771"/>
              <a:chExt cx="990336" cy="1405897"/>
            </a:xfrm>
          </p:grpSpPr>
          <p:pic>
            <p:nvPicPr>
              <p:cNvPr id="58" name="图片 57" descr="logo1.png">
                <a:extLst>
                  <a:ext uri="{FF2B5EF4-FFF2-40B4-BE49-F238E27FC236}">
                    <a16:creationId xmlns:a16="http://schemas.microsoft.com/office/drawing/2014/main" id="{B08CF0B3-80EA-4817-8E83-C1C794B0A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61849" y="1947771"/>
                <a:ext cx="990336" cy="990336"/>
              </a:xfrm>
              <a:prstGeom prst="rect">
                <a:avLst/>
              </a:prstGeom>
            </p:spPr>
          </p:pic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2DEBD702-48ED-4434-9FC0-6BC253AAD5AB}"/>
                  </a:ext>
                </a:extLst>
              </p:cNvPr>
              <p:cNvSpPr/>
              <p:nvPr/>
            </p:nvSpPr>
            <p:spPr>
              <a:xfrm>
                <a:off x="1739931" y="2959998"/>
                <a:ext cx="660321" cy="3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运维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B08F7324-5A6C-4F39-AA4C-E497F27880F1}"/>
                </a:ext>
              </a:extLst>
            </p:cNvPr>
            <p:cNvSpPr/>
            <p:nvPr/>
          </p:nvSpPr>
          <p:spPr>
            <a:xfrm>
              <a:off x="1856325" y="3941825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云计算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549849A-84B6-4463-949D-B05200AF45B1}"/>
                </a:ext>
              </a:extLst>
            </p:cNvPr>
            <p:cNvSpPr/>
            <p:nvPr/>
          </p:nvSpPr>
          <p:spPr>
            <a:xfrm>
              <a:off x="3005978" y="3937732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大数据</a:t>
              </a:r>
            </a:p>
          </p:txBody>
        </p:sp>
        <p:grpSp>
          <p:nvGrpSpPr>
            <p:cNvPr id="25" name="组 23">
              <a:extLst>
                <a:ext uri="{FF2B5EF4-FFF2-40B4-BE49-F238E27FC236}">
                  <a16:creationId xmlns:a16="http://schemas.microsoft.com/office/drawing/2014/main" id="{8BA2938F-A3F6-4A0E-9FEF-440902F6751D}"/>
                </a:ext>
              </a:extLst>
            </p:cNvPr>
            <p:cNvGrpSpPr/>
            <p:nvPr/>
          </p:nvGrpSpPr>
          <p:grpSpPr>
            <a:xfrm>
              <a:off x="5195677" y="4302849"/>
              <a:ext cx="797820" cy="988930"/>
              <a:chOff x="6288655" y="1947771"/>
              <a:chExt cx="1073020" cy="1405463"/>
            </a:xfrm>
          </p:grpSpPr>
          <p:pic>
            <p:nvPicPr>
              <p:cNvPr id="56" name="图片 55" descr="logo4.png">
                <a:extLst>
                  <a:ext uri="{FF2B5EF4-FFF2-40B4-BE49-F238E27FC236}">
                    <a16:creationId xmlns:a16="http://schemas.microsoft.com/office/drawing/2014/main" id="{A0542F8E-4D59-453E-845F-07AA11D053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09799" y="1947771"/>
                <a:ext cx="990336" cy="990336"/>
              </a:xfrm>
              <a:prstGeom prst="rect">
                <a:avLst/>
              </a:prstGeom>
            </p:spPr>
          </p:pic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E4CFAC4C-65D9-473C-BFFC-38263C3C855A}"/>
                  </a:ext>
                </a:extLst>
              </p:cNvPr>
              <p:cNvSpPr/>
              <p:nvPr/>
            </p:nvSpPr>
            <p:spPr>
              <a:xfrm>
                <a:off x="6288655" y="2959564"/>
                <a:ext cx="1073020" cy="3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研发管理</a:t>
                </a:r>
              </a:p>
            </p:txBody>
          </p:sp>
        </p:grp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16B835F-AC77-4BA2-9BC0-AD2B42507857}"/>
                </a:ext>
              </a:extLst>
            </p:cNvPr>
            <p:cNvSpPr/>
            <p:nvPr/>
          </p:nvSpPr>
          <p:spPr>
            <a:xfrm>
              <a:off x="5196455" y="3937732"/>
              <a:ext cx="797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前端开发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8491EF8-D620-4814-B1F6-9BE6413EC3F5}"/>
                </a:ext>
              </a:extLst>
            </p:cNvPr>
            <p:cNvSpPr/>
            <p:nvPr/>
          </p:nvSpPr>
          <p:spPr>
            <a:xfrm>
              <a:off x="6246771" y="3944727"/>
              <a:ext cx="797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后端开发</a:t>
              </a:r>
            </a:p>
          </p:txBody>
        </p:sp>
        <p:grpSp>
          <p:nvGrpSpPr>
            <p:cNvPr id="28" name="组 18">
              <a:extLst>
                <a:ext uri="{FF2B5EF4-FFF2-40B4-BE49-F238E27FC236}">
                  <a16:creationId xmlns:a16="http://schemas.microsoft.com/office/drawing/2014/main" id="{C6FDE518-B026-4DCD-ABD6-F8F9BBA732A8}"/>
                </a:ext>
              </a:extLst>
            </p:cNvPr>
            <p:cNvGrpSpPr/>
            <p:nvPr/>
          </p:nvGrpSpPr>
          <p:grpSpPr>
            <a:xfrm>
              <a:off x="616443" y="5356755"/>
              <a:ext cx="800219" cy="1012565"/>
              <a:chOff x="1539970" y="3347423"/>
              <a:chExt cx="1076246" cy="1439053"/>
            </a:xfrm>
          </p:grpSpPr>
          <p:pic>
            <p:nvPicPr>
              <p:cNvPr id="54" name="图片 53" descr="logo7.png">
                <a:extLst>
                  <a:ext uri="{FF2B5EF4-FFF2-40B4-BE49-F238E27FC236}">
                    <a16:creationId xmlns:a16="http://schemas.microsoft.com/office/drawing/2014/main" id="{2CBB5DCA-4B9D-45D1-86C0-66E44B3A25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84247" y="3347423"/>
                <a:ext cx="990336" cy="990336"/>
              </a:xfrm>
              <a:prstGeom prst="rect">
                <a:avLst/>
              </a:prstGeom>
            </p:spPr>
          </p:pic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949A3528-21BD-49F7-884D-F9B2E35708DA}"/>
                  </a:ext>
                </a:extLst>
              </p:cNvPr>
              <p:cNvSpPr/>
              <p:nvPr/>
            </p:nvSpPr>
            <p:spPr>
              <a:xfrm>
                <a:off x="1539970" y="4392806"/>
                <a:ext cx="1076246" cy="3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考试认证</a:t>
                </a:r>
              </a:p>
            </p:txBody>
          </p:sp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31B133B-62D1-4597-863D-B1583BB8B3A7}"/>
                </a:ext>
              </a:extLst>
            </p:cNvPr>
            <p:cNvSpPr/>
            <p:nvPr/>
          </p:nvSpPr>
          <p:spPr>
            <a:xfrm>
              <a:off x="1783738" y="5022410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数据库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887280D0-4F01-44CA-B855-873CA008C659}"/>
                </a:ext>
              </a:extLst>
            </p:cNvPr>
            <p:cNvSpPr/>
            <p:nvPr/>
          </p:nvSpPr>
          <p:spPr>
            <a:xfrm>
              <a:off x="2923881" y="5022410"/>
              <a:ext cx="797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研发管理</a:t>
              </a:r>
            </a:p>
          </p:txBody>
        </p:sp>
        <p:grpSp>
          <p:nvGrpSpPr>
            <p:cNvPr id="31" name="组 7">
              <a:extLst>
                <a:ext uri="{FF2B5EF4-FFF2-40B4-BE49-F238E27FC236}">
                  <a16:creationId xmlns:a16="http://schemas.microsoft.com/office/drawing/2014/main" id="{371368EA-F216-4822-9F0B-82FC9BAB0FA5}"/>
                </a:ext>
              </a:extLst>
            </p:cNvPr>
            <p:cNvGrpSpPr/>
            <p:nvPr/>
          </p:nvGrpSpPr>
          <p:grpSpPr>
            <a:xfrm>
              <a:off x="638566" y="3229533"/>
              <a:ext cx="800219" cy="1016658"/>
              <a:chOff x="6311055" y="3341606"/>
              <a:chExt cx="1076246" cy="1444870"/>
            </a:xfrm>
          </p:grpSpPr>
          <p:pic>
            <p:nvPicPr>
              <p:cNvPr id="52" name="图片 51" descr="logo10.png">
                <a:extLst>
                  <a:ext uri="{FF2B5EF4-FFF2-40B4-BE49-F238E27FC236}">
                    <a16:creationId xmlns:a16="http://schemas.microsoft.com/office/drawing/2014/main" id="{030176DA-B095-4B56-B5EF-DB6C716A7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15169" y="3341606"/>
                <a:ext cx="990336" cy="990336"/>
              </a:xfrm>
              <a:prstGeom prst="rect">
                <a:avLst/>
              </a:prstGeom>
            </p:spPr>
          </p:pic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81BB34CC-ABB6-4136-BF20-D806E5C586D5}"/>
                  </a:ext>
                </a:extLst>
              </p:cNvPr>
              <p:cNvSpPr/>
              <p:nvPr/>
            </p:nvSpPr>
            <p:spPr>
              <a:xfrm>
                <a:off x="6311055" y="4392806"/>
                <a:ext cx="1076246" cy="3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人工智能</a:t>
                </a:r>
              </a:p>
            </p:txBody>
          </p:sp>
        </p:grpSp>
        <p:grpSp>
          <p:nvGrpSpPr>
            <p:cNvPr id="32" name="组 29">
              <a:extLst>
                <a:ext uri="{FF2B5EF4-FFF2-40B4-BE49-F238E27FC236}">
                  <a16:creationId xmlns:a16="http://schemas.microsoft.com/office/drawing/2014/main" id="{98F1AA68-86BB-4EF3-BDE5-AA4A4FA6CFDE}"/>
                </a:ext>
              </a:extLst>
            </p:cNvPr>
            <p:cNvGrpSpPr/>
            <p:nvPr/>
          </p:nvGrpSpPr>
          <p:grpSpPr>
            <a:xfrm>
              <a:off x="616244" y="4286842"/>
              <a:ext cx="800219" cy="1012567"/>
              <a:chOff x="7923568" y="3347422"/>
              <a:chExt cx="1076246" cy="1439056"/>
            </a:xfrm>
          </p:grpSpPr>
          <p:pic>
            <p:nvPicPr>
              <p:cNvPr id="50" name="图片 49" descr="logo11.png">
                <a:extLst>
                  <a:ext uri="{FF2B5EF4-FFF2-40B4-BE49-F238E27FC236}">
                    <a16:creationId xmlns:a16="http://schemas.microsoft.com/office/drawing/2014/main" id="{106486CA-728A-4677-A507-E025CA275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44702" y="3347422"/>
                <a:ext cx="990336" cy="990336"/>
              </a:xfrm>
              <a:prstGeom prst="rect">
                <a:avLst/>
              </a:prstGeom>
            </p:spPr>
          </p:pic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7269C758-7FAF-4689-9302-842C52D27559}"/>
                  </a:ext>
                </a:extLst>
              </p:cNvPr>
              <p:cNvSpPr/>
              <p:nvPr/>
            </p:nvSpPr>
            <p:spPr>
              <a:xfrm>
                <a:off x="7923568" y="4392808"/>
                <a:ext cx="1076246" cy="3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移动开发</a:t>
                </a:r>
              </a:p>
            </p:txBody>
          </p:sp>
        </p:grp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7015130-BCC3-433E-A13E-40E0CE7856EE}"/>
                </a:ext>
              </a:extLst>
            </p:cNvPr>
            <p:cNvSpPr/>
            <p:nvPr/>
          </p:nvSpPr>
          <p:spPr>
            <a:xfrm>
              <a:off x="6246175" y="5022410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游戏开发</a:t>
              </a:r>
            </a:p>
          </p:txBody>
        </p:sp>
        <p:grpSp>
          <p:nvGrpSpPr>
            <p:cNvPr id="34" name="组 10">
              <a:extLst>
                <a:ext uri="{FF2B5EF4-FFF2-40B4-BE49-F238E27FC236}">
                  <a16:creationId xmlns:a16="http://schemas.microsoft.com/office/drawing/2014/main" id="{0813B497-9153-4F47-A5CB-2289ACCC3E74}"/>
                </a:ext>
              </a:extLst>
            </p:cNvPr>
            <p:cNvGrpSpPr/>
            <p:nvPr/>
          </p:nvGrpSpPr>
          <p:grpSpPr>
            <a:xfrm>
              <a:off x="4046750" y="3201281"/>
              <a:ext cx="797822" cy="1020445"/>
              <a:chOff x="1545405" y="4825455"/>
              <a:chExt cx="1073018" cy="1450252"/>
            </a:xfrm>
          </p:grpSpPr>
          <p:pic>
            <p:nvPicPr>
              <p:cNvPr id="48" name="图片 47" descr="logo13.png">
                <a:extLst>
                  <a:ext uri="{FF2B5EF4-FFF2-40B4-BE49-F238E27FC236}">
                    <a16:creationId xmlns:a16="http://schemas.microsoft.com/office/drawing/2014/main" id="{95F710E4-58BF-4904-9783-BC8BA6F4E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73047" y="4825455"/>
                <a:ext cx="990336" cy="990336"/>
              </a:xfrm>
              <a:prstGeom prst="rect">
                <a:avLst/>
              </a:prstGeom>
            </p:spPr>
          </p:pic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2EB48BB4-9667-4E98-AF8E-A12BD0303E3F}"/>
                  </a:ext>
                </a:extLst>
              </p:cNvPr>
              <p:cNvSpPr/>
              <p:nvPr/>
            </p:nvSpPr>
            <p:spPr>
              <a:xfrm>
                <a:off x="1545405" y="5882037"/>
                <a:ext cx="1073018" cy="3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网络技术</a:t>
                </a:r>
              </a:p>
            </p:txBody>
          </p:sp>
        </p:grp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4C03B02C-A826-4B85-986F-27FB597F4372}"/>
                </a:ext>
              </a:extLst>
            </p:cNvPr>
            <p:cNvSpPr/>
            <p:nvPr/>
          </p:nvSpPr>
          <p:spPr>
            <a:xfrm>
              <a:off x="1713841" y="6092471"/>
              <a:ext cx="9896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HarmonyOS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97E5AC31-2299-4BAA-8B0C-63DB662EC206}"/>
                </a:ext>
              </a:extLst>
            </p:cNvPr>
            <p:cNvSpPr/>
            <p:nvPr/>
          </p:nvSpPr>
          <p:spPr>
            <a:xfrm>
              <a:off x="2872762" y="6092471"/>
              <a:ext cx="85535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金融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/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财会</a:t>
              </a: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A551C420-3EA4-422F-AF62-EE8D35248AF5}"/>
                </a:ext>
              </a:extLst>
            </p:cNvPr>
            <p:cNvSpPr/>
            <p:nvPr/>
          </p:nvSpPr>
          <p:spPr>
            <a:xfrm>
              <a:off x="4015965" y="6092471"/>
              <a:ext cx="797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办公软件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F2A25B97-628F-42C0-A338-1D2693170C32}"/>
                </a:ext>
              </a:extLst>
            </p:cNvPr>
            <p:cNvSpPr/>
            <p:nvPr/>
          </p:nvSpPr>
          <p:spPr>
            <a:xfrm>
              <a:off x="7299369" y="3958877"/>
              <a:ext cx="797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产品运营</a:t>
              </a: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FC297F4B-EC3C-436B-800A-12B9F4EED952}"/>
                </a:ext>
              </a:extLst>
            </p:cNvPr>
            <p:cNvSpPr/>
            <p:nvPr/>
          </p:nvSpPr>
          <p:spPr>
            <a:xfrm>
              <a:off x="7180669" y="5022410"/>
              <a:ext cx="95124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企业实践院</a:t>
              </a:r>
            </a:p>
          </p:txBody>
        </p:sp>
        <p:pic>
          <p:nvPicPr>
            <p:cNvPr id="40" name="Picture 2" descr="C:\Users\market\Desktop\64066aa5a9.png">
              <a:extLst>
                <a:ext uri="{FF2B5EF4-FFF2-40B4-BE49-F238E27FC236}">
                  <a16:creationId xmlns:a16="http://schemas.microsoft.com/office/drawing/2014/main" id="{A6478A7C-2187-470C-AE6C-15EE1A0B29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9325" y="5397853"/>
              <a:ext cx="906524" cy="7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8123C54B-3E56-433C-9864-E0E49FBB6090}"/>
                </a:ext>
              </a:extLst>
            </p:cNvPr>
            <p:cNvSpPr/>
            <p:nvPr/>
          </p:nvSpPr>
          <p:spPr>
            <a:xfrm>
              <a:off x="7437296" y="6092471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区块链</a:t>
              </a:r>
            </a:p>
          </p:txBody>
        </p:sp>
        <p:pic>
          <p:nvPicPr>
            <p:cNvPr id="42" name="Picture 3" descr="C:\Users\market\Desktop\a9.png">
              <a:extLst>
                <a:ext uri="{FF2B5EF4-FFF2-40B4-BE49-F238E27FC236}">
                  <a16:creationId xmlns:a16="http://schemas.microsoft.com/office/drawing/2014/main" id="{24B09F70-BE80-48CF-A4DB-74EEEEEF0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2377" y="5433366"/>
              <a:ext cx="770723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32E0E570-1762-461A-A849-AF496D95F7AE}"/>
                </a:ext>
              </a:extLst>
            </p:cNvPr>
            <p:cNvSpPr/>
            <p:nvPr/>
          </p:nvSpPr>
          <p:spPr>
            <a:xfrm>
              <a:off x="6274560" y="6078642"/>
              <a:ext cx="6443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云原生</a:t>
              </a: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1164E2A7-624C-44D8-B72A-BF938DD1BB32}"/>
                </a:ext>
              </a:extLst>
            </p:cNvPr>
            <p:cNvSpPr/>
            <p:nvPr/>
          </p:nvSpPr>
          <p:spPr>
            <a:xfrm>
              <a:off x="5349880" y="6092471"/>
              <a:ext cx="4909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安全</a:t>
              </a:r>
            </a:p>
          </p:txBody>
        </p:sp>
        <p:pic>
          <p:nvPicPr>
            <p:cNvPr id="45" name="Picture 4" descr="C:\Users\market\Desktop\e1e17bd4683e1a6aa5a9.png">
              <a:extLst>
                <a:ext uri="{FF2B5EF4-FFF2-40B4-BE49-F238E27FC236}">
                  <a16:creationId xmlns:a16="http://schemas.microsoft.com/office/drawing/2014/main" id="{E337EACF-06B0-4353-93D3-063A2A54E7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0366" y="5405607"/>
              <a:ext cx="788605" cy="7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5" descr="C:\Users\market\Desktop\83e1a6aa5a9.png">
              <a:extLst>
                <a:ext uri="{FF2B5EF4-FFF2-40B4-BE49-F238E27FC236}">
                  <a16:creationId xmlns:a16="http://schemas.microsoft.com/office/drawing/2014/main" id="{8D56435B-1302-442A-ABAC-D5862E19D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3119" y="5451489"/>
              <a:ext cx="727323" cy="69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0C5D7D86-D216-4156-A83F-83A320FF54DE}"/>
                </a:ext>
              </a:extLst>
            </p:cNvPr>
            <p:cNvSpPr/>
            <p:nvPr/>
          </p:nvSpPr>
          <p:spPr>
            <a:xfrm>
              <a:off x="8340752" y="6092471"/>
              <a:ext cx="797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职场发展</a:t>
              </a:r>
            </a:p>
          </p:txBody>
        </p:sp>
        <p:pic>
          <p:nvPicPr>
            <p:cNvPr id="6" name="图片 5" descr="logo1.png">
              <a:extLst>
                <a:ext uri="{FF2B5EF4-FFF2-40B4-BE49-F238E27FC236}">
                  <a16:creationId xmlns:a16="http://schemas.microsoft.com/office/drawing/2014/main" id="{BA2F6C45-3B52-4214-B807-C622F8417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9865" y="3243762"/>
              <a:ext cx="713830" cy="669604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B4548E0-A7C5-409F-9AF2-99135AE251B8}"/>
                </a:ext>
              </a:extLst>
            </p:cNvPr>
            <p:cNvSpPr/>
            <p:nvPr/>
          </p:nvSpPr>
          <p:spPr>
            <a:xfrm>
              <a:off x="8504676" y="5079756"/>
              <a:ext cx="67477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测试</a:t>
              </a:r>
            </a:p>
          </p:txBody>
        </p:sp>
        <p:pic>
          <p:nvPicPr>
            <p:cNvPr id="8" name="图片 7" descr="logo17.png">
              <a:extLst>
                <a:ext uri="{FF2B5EF4-FFF2-40B4-BE49-F238E27FC236}">
                  <a16:creationId xmlns:a16="http://schemas.microsoft.com/office/drawing/2014/main" id="{5BE90A97-14C1-44B5-B798-81BD11D62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7781" y="4363181"/>
              <a:ext cx="737999" cy="698400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DA89249-3D2C-40CB-9BD0-26EE9664F6B3}"/>
                </a:ext>
              </a:extLst>
            </p:cNvPr>
            <p:cNvSpPr/>
            <p:nvPr/>
          </p:nvSpPr>
          <p:spPr>
            <a:xfrm>
              <a:off x="8357219" y="3966726"/>
              <a:ext cx="797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设计制作</a:t>
              </a:r>
            </a:p>
          </p:txBody>
        </p:sp>
      </p:grpSp>
      <p:sp>
        <p:nvSpPr>
          <p:cNvPr id="64" name="文本框 63">
            <a:extLst>
              <a:ext uri="{FF2B5EF4-FFF2-40B4-BE49-F238E27FC236}">
                <a16:creationId xmlns:a16="http://schemas.microsoft.com/office/drawing/2014/main" id="{23DD8222-AB81-4B25-ADBB-ACCAAF407B78}"/>
              </a:ext>
            </a:extLst>
          </p:cNvPr>
          <p:cNvSpPr txBox="1"/>
          <p:nvPr/>
        </p:nvSpPr>
        <p:spPr>
          <a:xfrm>
            <a:off x="627748" y="409891"/>
            <a:ext cx="301877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ea typeface="张海山草泥马体" panose="02000000000000000000" pitchFamily="2" charset="-122"/>
              </a:rPr>
              <a:t>课程前沿性</a:t>
            </a:r>
            <a:r>
              <a:rPr kumimoji="1"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ea typeface="FZQingKeBenYueSongS-R-GB" panose="02000000000000000000" pitchFamily="2" charset="-122"/>
              </a:rPr>
              <a:t>-</a:t>
            </a:r>
            <a:r>
              <a:rPr lang="zh-CN" altLang="en-US" dirty="0">
                <a:ea typeface="张海山草泥马体" panose="02000000000000000000" pitchFamily="2" charset="-122"/>
              </a:rPr>
              <a:t>技术分类</a:t>
            </a:r>
            <a:endParaRPr lang="en-US" altLang="zh-CN" dirty="0">
              <a:ea typeface="张海山草泥马体" panose="02000000000000000000" pitchFamily="2" charset="-122"/>
            </a:endParaRP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0483DBBA-420C-4605-8E1F-3961FF87B5F7}"/>
              </a:ext>
            </a:extLst>
          </p:cNvPr>
          <p:cNvGrpSpPr/>
          <p:nvPr/>
        </p:nvGrpSpPr>
        <p:grpSpPr>
          <a:xfrm>
            <a:off x="414204" y="478972"/>
            <a:ext cx="3092822" cy="701954"/>
            <a:chOff x="356110" y="314658"/>
            <a:chExt cx="3311294" cy="686447"/>
          </a:xfrm>
        </p:grpSpPr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84AC30AF-F1A8-48F2-84FE-06AEB03074D8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2B5046BE-10B2-4721-8B21-E7FAA9EC4A26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CA32BB91-4F71-472B-BEF9-A3308DCF8B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C5F30C9D-14ED-4665-B175-1D7B7089FAA6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75" name="直接连接符 74">
                <a:extLst>
                  <a:ext uri="{FF2B5EF4-FFF2-40B4-BE49-F238E27FC236}">
                    <a16:creationId xmlns:a16="http://schemas.microsoft.com/office/drawing/2014/main" id="{3A7EB73E-DC2C-4FC3-ADA7-8DCD86B3C958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6" name="直接连接符 75">
                <a:extLst>
                  <a:ext uri="{FF2B5EF4-FFF2-40B4-BE49-F238E27FC236}">
                    <a16:creationId xmlns:a16="http://schemas.microsoft.com/office/drawing/2014/main" id="{E02A71D6-504A-49CB-A0E1-A9EC59DCAC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1356552F-B18B-4814-AEFC-B517EA1749A4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EEAA7F4D-2236-49A5-B1F0-2CD3F587871E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72" name="直接连接符 71">
                <a:extLst>
                  <a:ext uri="{FF2B5EF4-FFF2-40B4-BE49-F238E27FC236}">
                    <a16:creationId xmlns:a16="http://schemas.microsoft.com/office/drawing/2014/main" id="{22506B41-DA02-4138-95BD-6D1A615A17B4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3" name="直接连接符 72">
                <a:extLst>
                  <a:ext uri="{FF2B5EF4-FFF2-40B4-BE49-F238E27FC236}">
                    <a16:creationId xmlns:a16="http://schemas.microsoft.com/office/drawing/2014/main" id="{23E6813A-596B-4571-AAB2-BBE7419540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B5B65E7F-5398-4D0A-9EBE-8E87D8FC9322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80097606-490A-4642-B8F6-8E29D083F780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78" name="文本框 3">
            <a:extLst>
              <a:ext uri="{FF2B5EF4-FFF2-40B4-BE49-F238E27FC236}">
                <a16:creationId xmlns:a16="http://schemas.microsoft.com/office/drawing/2014/main" id="{DB53E1BD-C6E0-4B45-A0C2-64448CC98054}"/>
              </a:ext>
            </a:extLst>
          </p:cNvPr>
          <p:cNvSpPr txBox="1"/>
          <p:nvPr/>
        </p:nvSpPr>
        <p:spPr>
          <a:xfrm>
            <a:off x="616244" y="1679944"/>
            <a:ext cx="4457131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超精细的课程体系分类</a:t>
            </a:r>
          </a:p>
        </p:txBody>
      </p:sp>
      <p:cxnSp>
        <p:nvCxnSpPr>
          <p:cNvPr id="79" name="直接连接符 22">
            <a:extLst>
              <a:ext uri="{FF2B5EF4-FFF2-40B4-BE49-F238E27FC236}">
                <a16:creationId xmlns:a16="http://schemas.microsoft.com/office/drawing/2014/main" id="{7633B8AB-03FC-4E2A-B56F-91F785DC94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6715" y="2783568"/>
            <a:ext cx="4683571" cy="0"/>
          </a:xfrm>
          <a:prstGeom prst="line">
            <a:avLst/>
          </a:prstGeom>
          <a:noFill/>
          <a:ln w="635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" name="矩形 48">
            <a:extLst>
              <a:ext uri="{FF2B5EF4-FFF2-40B4-BE49-F238E27FC236}">
                <a16:creationId xmlns:a16="http://schemas.microsoft.com/office/drawing/2014/main" id="{D422856E-6FF8-4813-8531-7920D317F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48" y="2376147"/>
            <a:ext cx="6662737" cy="2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以市场需求为导向设置的超精细课程体系分类，满足社会人才需求。</a:t>
            </a:r>
          </a:p>
        </p:txBody>
      </p:sp>
    </p:spTree>
    <p:extLst>
      <p:ext uri="{BB962C8B-B14F-4D97-AF65-F5344CB8AC3E}">
        <p14:creationId xmlns:p14="http://schemas.microsoft.com/office/powerpoint/2010/main" val="916094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4">
            <a:extLst>
              <a:ext uri="{FF2B5EF4-FFF2-40B4-BE49-F238E27FC236}">
                <a16:creationId xmlns:a16="http://schemas.microsoft.com/office/drawing/2014/main" id="{F17E753B-78BC-44BC-9513-3E9678D847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220140"/>
              </p:ext>
            </p:extLst>
          </p:nvPr>
        </p:nvGraphicFramePr>
        <p:xfrm>
          <a:off x="967625" y="1785861"/>
          <a:ext cx="537288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5">
            <a:extLst>
              <a:ext uri="{FF2B5EF4-FFF2-40B4-BE49-F238E27FC236}">
                <a16:creationId xmlns:a16="http://schemas.microsoft.com/office/drawing/2014/main" id="{4ACA57BF-94F1-4AF1-A73B-B3D4744BC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806" y="2359640"/>
            <a:ext cx="3131570" cy="144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开发类占比：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36.6%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云计算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大数据类占比：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9.9%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网络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安全类占比：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5.5%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考试认证类占比：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8.1%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Office/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设计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职业发展类占比：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9.6%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EE7164-3CE2-41D5-9EBA-A022D007C180}"/>
              </a:ext>
            </a:extLst>
          </p:cNvPr>
          <p:cNvSpPr>
            <a:spLocks/>
          </p:cNvSpPr>
          <p:nvPr/>
        </p:nvSpPr>
        <p:spPr bwMode="auto">
          <a:xfrm>
            <a:off x="7361352" y="1456024"/>
            <a:ext cx="3275013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Lato Hairline" charset="-122"/>
              </a:rPr>
              <a:t>20+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Lato Hairline" charset="-122"/>
              </a:rPr>
              <a:t>大技术分类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Lato Hairline" charset="-122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689E57D2-BB3B-4CE0-8747-71A0D311E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1372" y="4109185"/>
            <a:ext cx="3604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目前，新增</a:t>
            </a:r>
            <a:r>
              <a:rPr lang="zh-CN" altLang="en-US" sz="1200" dirty="0">
                <a:solidFill>
                  <a:srgbClr val="FF0000"/>
                </a:solidFill>
                <a:latin typeface="+mn-ea"/>
              </a:rPr>
              <a:t>人工智能、区块链、云原生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等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最新技术课程占比：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7.2%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A437F06-FBC2-431C-9E53-400FEE4364A9}"/>
              </a:ext>
            </a:extLst>
          </p:cNvPr>
          <p:cNvGrpSpPr/>
          <p:nvPr/>
        </p:nvGrpSpPr>
        <p:grpSpPr>
          <a:xfrm>
            <a:off x="414203" y="478972"/>
            <a:ext cx="3018775" cy="701954"/>
            <a:chOff x="356110" y="314658"/>
            <a:chExt cx="3311294" cy="686447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AC672851-CA04-484B-B7BC-5D6332338F75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676A1687-91D5-4642-93A5-CF3C593F4AF2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6B73E1A2-7B0A-48D6-ABEF-82DBC94F18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9D23A206-CFCF-49BE-989C-3F39D5AADE06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1CF743C6-1708-4B09-9ED3-D10E39C1D804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2CD6B989-C47B-433A-BE70-8507702551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8D4FDA26-7DC6-4D4D-8118-7A4DE2D946D2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35446130-3FDC-4A7C-931E-C1566A4663EB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0D130199-A48A-484B-A8A3-B1F2443EA9C6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849079E6-5087-42FD-87BF-ABA00A69B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2B25101E-0CFB-4404-9841-0FC4CBDCE180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69B856E-80CE-43A5-A432-93C306691F52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12D8113-45C7-4C86-8352-BC8A6180EA52}"/>
              </a:ext>
            </a:extLst>
          </p:cNvPr>
          <p:cNvSpPr txBox="1"/>
          <p:nvPr/>
        </p:nvSpPr>
        <p:spPr>
          <a:xfrm>
            <a:off x="627748" y="409891"/>
            <a:ext cx="301877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ea typeface="张海山草泥马体" panose="02000000000000000000" pitchFamily="2" charset="-122"/>
              </a:rPr>
              <a:t>课程前沿性</a:t>
            </a:r>
            <a:r>
              <a:rPr kumimoji="1"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ea typeface="FZQingKeBenYueSongS-R-GB" panose="02000000000000000000" pitchFamily="2" charset="-122"/>
              </a:rPr>
              <a:t>-</a:t>
            </a:r>
            <a:r>
              <a:rPr lang="zh-CN" altLang="en-US" dirty="0">
                <a:ea typeface="张海山草泥马体" panose="02000000000000000000" pitchFamily="2" charset="-122"/>
              </a:rPr>
              <a:t>技术分类</a:t>
            </a:r>
            <a:endParaRPr lang="en-US" altLang="zh-CN" dirty="0">
              <a:ea typeface="张海山草泥马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899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FBF2EDA-AADD-4ADD-AA2E-472B1D7608EA}"/>
              </a:ext>
            </a:extLst>
          </p:cNvPr>
          <p:cNvSpPr txBox="1"/>
          <p:nvPr/>
        </p:nvSpPr>
        <p:spPr>
          <a:xfrm>
            <a:off x="627748" y="409891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ea typeface="张海山草泥马体" panose="02000000000000000000" pitchFamily="2" charset="-122"/>
              </a:rPr>
              <a:t>课程实战性</a:t>
            </a:r>
            <a:endParaRPr lang="en-US" altLang="zh-CN" sz="2800" b="1" dirty="0">
              <a:ea typeface="张海山草泥马体" panose="02000000000000000000" pitchFamily="2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28747D8-6497-4BC7-A724-62D9AA0AA0D1}"/>
              </a:ext>
            </a:extLst>
          </p:cNvPr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64F44314-2876-4DC7-9DDE-3EC48B63FF06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34DDBA73-C7A5-4E61-BA4D-AAF03C064F02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D80855B2-1FFC-4B00-B8D0-3B016BC4B2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49D4B65-6DA8-46B4-897C-7F9B43A82C83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529148CF-2010-4629-8CA7-63CBABB22C13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5D86F56E-0816-482E-9AC8-3FA60513E5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67527B3-0C9C-411C-B641-D0F184147C49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7E1C8126-8FB0-4809-9642-459A2A714037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6FDA9CAC-6E1A-4021-B48B-3346E5C3FFA2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005CADD4-4DB0-445A-BB0B-172894DEC8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5285773B-0299-4D52-8B31-BD034869AA0A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564AC78-C57D-48B2-8A0D-CF1601D44AB6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21" name="文本框 3">
            <a:extLst>
              <a:ext uri="{FF2B5EF4-FFF2-40B4-BE49-F238E27FC236}">
                <a16:creationId xmlns:a16="http://schemas.microsoft.com/office/drawing/2014/main" id="{E0FDF0D0-8C30-4509-9584-48DB917E6349}"/>
              </a:ext>
            </a:extLst>
          </p:cNvPr>
          <p:cNvSpPr txBox="1"/>
          <p:nvPr/>
        </p:nvSpPr>
        <p:spPr>
          <a:xfrm>
            <a:off x="616244" y="1606056"/>
            <a:ext cx="4457131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拥有丰富实战经验的师资力量</a:t>
            </a:r>
          </a:p>
        </p:txBody>
      </p:sp>
      <p:sp>
        <p:nvSpPr>
          <p:cNvPr id="23" name="矩形 48">
            <a:extLst>
              <a:ext uri="{FF2B5EF4-FFF2-40B4-BE49-F238E27FC236}">
                <a16:creationId xmlns:a16="http://schemas.microsoft.com/office/drawing/2014/main" id="{9DD0C180-672D-4981-9EA8-55D5A8CF3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48" y="2302259"/>
            <a:ext cx="7382044" cy="2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1700"/>
              </a:lnSpc>
            </a:pP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数百位签约讲师，他们来自一线技术主管，图书作者、专家博主、论坛版主、大学老师、培训机构讲师等。</a:t>
            </a:r>
          </a:p>
        </p:txBody>
      </p:sp>
      <p:cxnSp>
        <p:nvCxnSpPr>
          <p:cNvPr id="22" name="直接连接符 22">
            <a:extLst>
              <a:ext uri="{FF2B5EF4-FFF2-40B4-BE49-F238E27FC236}">
                <a16:creationId xmlns:a16="http://schemas.microsoft.com/office/drawing/2014/main" id="{04FAF8F5-523D-4E38-908E-3AE7119BBD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1908" y="2709121"/>
            <a:ext cx="7056637" cy="0"/>
          </a:xfrm>
          <a:prstGeom prst="line">
            <a:avLst/>
          </a:prstGeom>
          <a:noFill/>
          <a:ln w="635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B9911CCB-9D18-430B-ADB0-BC48F2656692}"/>
              </a:ext>
            </a:extLst>
          </p:cNvPr>
          <p:cNvGrpSpPr/>
          <p:nvPr/>
        </p:nvGrpSpPr>
        <p:grpSpPr>
          <a:xfrm>
            <a:off x="643870" y="3040961"/>
            <a:ext cx="10372475" cy="1397607"/>
            <a:chOff x="737708" y="3148637"/>
            <a:chExt cx="9830193" cy="1287441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C390AB0B-4674-4CCA-9B19-65932400739A}"/>
                </a:ext>
              </a:extLst>
            </p:cNvPr>
            <p:cNvGrpSpPr/>
            <p:nvPr/>
          </p:nvGrpSpPr>
          <p:grpSpPr>
            <a:xfrm>
              <a:off x="737708" y="3148637"/>
              <a:ext cx="9830193" cy="1287441"/>
              <a:chOff x="707740" y="3136040"/>
              <a:chExt cx="9993198" cy="1287441"/>
            </a:xfrm>
          </p:grpSpPr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E3ABFD30-23CE-4D02-BC1A-B129DBF28335}"/>
                  </a:ext>
                </a:extLst>
              </p:cNvPr>
              <p:cNvSpPr/>
              <p:nvPr/>
            </p:nvSpPr>
            <p:spPr>
              <a:xfrm>
                <a:off x="707740" y="3947233"/>
                <a:ext cx="1775049" cy="447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吴光科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京东商城运维架构师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FAE6CA24-AC9C-40C7-BB76-2D0E17301790}"/>
                  </a:ext>
                </a:extLst>
              </p:cNvPr>
              <p:cNvSpPr/>
              <p:nvPr/>
            </p:nvSpPr>
            <p:spPr>
              <a:xfrm>
                <a:off x="4081422" y="3961689"/>
                <a:ext cx="2137988" cy="447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朱有鹏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物联网大讲堂创始人</a:t>
                </a: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E1463B75-4FF9-4DEF-968A-4A93D3523308}"/>
                  </a:ext>
                </a:extLst>
              </p:cNvPr>
              <p:cNvSpPr/>
              <p:nvPr/>
            </p:nvSpPr>
            <p:spPr>
              <a:xfrm>
                <a:off x="5761345" y="3976293"/>
                <a:ext cx="1805819" cy="447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刘虹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华为认证讲师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72152E61-604E-43A4-9843-7B95B9D9DC8A}"/>
                  </a:ext>
                </a:extLst>
              </p:cNvPr>
              <p:cNvSpPr/>
              <p:nvPr/>
            </p:nvSpPr>
            <p:spPr>
              <a:xfrm>
                <a:off x="7482713" y="3945801"/>
                <a:ext cx="1805820" cy="447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关东升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高级培训讲师、</a:t>
                </a:r>
                <a:r>
                  <a:rPr lang="en-US" altLang="zh-CN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IT</a:t>
                </a: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作家</a:t>
                </a: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8AFF2E0E-95EB-4C4F-B865-73B81431ED8D}"/>
                  </a:ext>
                </a:extLst>
              </p:cNvPr>
              <p:cNvSpPr/>
              <p:nvPr/>
            </p:nvSpPr>
            <p:spPr>
              <a:xfrm>
                <a:off x="9434981" y="3936445"/>
                <a:ext cx="1265957" cy="447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马哥  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LInux</a:t>
                </a: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核心专家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endParaRPr>
              </a:p>
            </p:txBody>
          </p:sp>
          <p:pic>
            <p:nvPicPr>
              <p:cNvPr id="60" name="图片 59" descr="马哥 LInux核心专家.jpg">
                <a:extLst>
                  <a:ext uri="{FF2B5EF4-FFF2-40B4-BE49-F238E27FC236}">
                    <a16:creationId xmlns:a16="http://schemas.microsoft.com/office/drawing/2014/main" id="{EF823E9F-7177-4E11-93A4-097EFE7076FD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22020" y="3136040"/>
                <a:ext cx="872292" cy="790629"/>
              </a:xfrm>
              <a:prstGeom prst="hexagon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676A8F14-4CC2-43E5-A45A-A15BF4E3E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8572" y="3163556"/>
                <a:ext cx="897005" cy="790629"/>
              </a:xfrm>
              <a:prstGeom prst="hexagon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66" name="图片 65">
                <a:extLst>
                  <a:ext uri="{FF2B5EF4-FFF2-40B4-BE49-F238E27FC236}">
                    <a16:creationId xmlns:a16="http://schemas.microsoft.com/office/drawing/2014/main" id="{1035132A-C828-45E2-A59F-D7FAE8FDA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8718" y="3146187"/>
                <a:ext cx="971073" cy="790629"/>
              </a:xfrm>
              <a:prstGeom prst="hexagon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BCE766C1-4F3F-46C1-A57E-4FF065AA9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76698" y="3146187"/>
                <a:ext cx="872292" cy="790629"/>
              </a:xfrm>
              <a:prstGeom prst="hexagon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77C4CD4E-9264-487E-A484-FCB46E33B75A}"/>
                  </a:ext>
                </a:extLst>
              </p:cNvPr>
              <p:cNvSpPr/>
              <p:nvPr/>
            </p:nvSpPr>
            <p:spPr>
              <a:xfrm>
                <a:off x="2349839" y="3954185"/>
                <a:ext cx="2086470" cy="447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肖宗鹏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华为专家讲师，</a:t>
                </a:r>
                <a:r>
                  <a:rPr lang="en-US" altLang="zh-CN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H3C</a:t>
                </a: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专家讲师</a:t>
                </a:r>
              </a:p>
            </p:txBody>
          </p:sp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CF459AB1-2383-404D-A0D6-8229B1E24C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216" y="3163556"/>
                <a:ext cx="905734" cy="790629"/>
              </a:xfrm>
              <a:prstGeom prst="hexagon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8C86651C-915E-4F49-A085-214B607D3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764" y="3148637"/>
              <a:ext cx="966743" cy="856986"/>
            </a:xfrm>
            <a:prstGeom prst="hexagon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15F6B8E4-7FE5-4853-A00B-6ED65A90390F}"/>
              </a:ext>
            </a:extLst>
          </p:cNvPr>
          <p:cNvGrpSpPr/>
          <p:nvPr/>
        </p:nvGrpSpPr>
        <p:grpSpPr>
          <a:xfrm>
            <a:off x="616244" y="5366967"/>
            <a:ext cx="10080465" cy="842639"/>
            <a:chOff x="925283" y="5535147"/>
            <a:chExt cx="8398869" cy="644599"/>
          </a:xfrm>
        </p:grpSpPr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356C9F4E-3FF9-4D00-B74E-D3E31FBE4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589" t="53312" r="85868" b="21602"/>
            <a:stretch/>
          </p:blipFill>
          <p:spPr>
            <a:xfrm>
              <a:off x="925283" y="5539390"/>
              <a:ext cx="1476778" cy="612000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0BDD7427-8D2B-453C-A1A5-EE30D7FFC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233" t="46601" r="66793" b="16011"/>
            <a:stretch/>
          </p:blipFill>
          <p:spPr>
            <a:xfrm>
              <a:off x="2302492" y="5537555"/>
              <a:ext cx="1501391" cy="612000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3C38376D-7268-4AD7-A99D-3E6567C34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4148" t="46868" r="49878" b="15744"/>
            <a:stretch/>
          </p:blipFill>
          <p:spPr>
            <a:xfrm>
              <a:off x="3738359" y="5560008"/>
              <a:ext cx="1501391" cy="612000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4D6150D5-5216-4484-A9DB-BFF3363C5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1552" t="47424" r="32474" b="15188"/>
            <a:stretch/>
          </p:blipFill>
          <p:spPr>
            <a:xfrm>
              <a:off x="5099826" y="5567746"/>
              <a:ext cx="1501391" cy="612000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1E6BEFD2-DFBC-4177-8DAB-4EBC38464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6868" t="46957" r="17158" b="15655"/>
            <a:stretch/>
          </p:blipFill>
          <p:spPr>
            <a:xfrm>
              <a:off x="6452415" y="5552168"/>
              <a:ext cx="1501391" cy="612000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id="{82502659-E380-4247-A1C0-F75B9206F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4303" t="46272" r="-277" b="16340"/>
            <a:stretch/>
          </p:blipFill>
          <p:spPr>
            <a:xfrm>
              <a:off x="7822761" y="5535147"/>
              <a:ext cx="1501391" cy="612000"/>
            </a:xfrm>
            <a:prstGeom prst="rect">
              <a:avLst/>
            </a:prstGeom>
            <a:effectLst>
              <a:softEdge rad="25400"/>
            </a:effectLst>
          </p:spPr>
        </p:pic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id="{7A635C26-6DC6-4573-9B3F-17ED31AB54FD}"/>
              </a:ext>
            </a:extLst>
          </p:cNvPr>
          <p:cNvSpPr txBox="1"/>
          <p:nvPr/>
        </p:nvSpPr>
        <p:spPr>
          <a:xfrm>
            <a:off x="706234" y="4701445"/>
            <a:ext cx="592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企业共建课程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我们与各大一线互联网公司，联合推出高品质课程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D79F337-1BE2-43B1-9779-240471E74F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11"/>
          <a:stretch/>
        </p:blipFill>
        <p:spPr>
          <a:xfrm>
            <a:off x="4752888" y="3048751"/>
            <a:ext cx="994550" cy="923439"/>
          </a:xfrm>
          <a:prstGeom prst="hexagon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5086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1490025-4705-401D-8044-AD8139DA9691}"/>
              </a:ext>
            </a:extLst>
          </p:cNvPr>
          <p:cNvSpPr txBox="1"/>
          <p:nvPr/>
        </p:nvSpPr>
        <p:spPr>
          <a:xfrm>
            <a:off x="627748" y="409891"/>
            <a:ext cx="347563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辅助学习资源</a:t>
            </a:r>
            <a:r>
              <a:rPr lang="en-US" altLang="zh-CN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-</a:t>
            </a:r>
            <a:r>
              <a:rPr lang="zh-CN" altLang="en-US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学习专题</a:t>
            </a:r>
            <a:endParaRPr lang="en-US" altLang="zh-CN" sz="2800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6B1B9CF-20C2-4B5B-AC71-F672B382D485}"/>
              </a:ext>
            </a:extLst>
          </p:cNvPr>
          <p:cNvGrpSpPr/>
          <p:nvPr/>
        </p:nvGrpSpPr>
        <p:grpSpPr>
          <a:xfrm>
            <a:off x="414203" y="478972"/>
            <a:ext cx="3381941" cy="701954"/>
            <a:chOff x="356110" y="314658"/>
            <a:chExt cx="3311294" cy="686447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30D849FC-F056-4EFA-A02F-0572C25349C1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98BE5A4-053F-4352-8643-0962AF21612B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4BA5F196-78BB-48EB-8AEF-7BF1BD35A7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2519025-F893-4B34-881E-F2D6CB008897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E26B0E9A-D2C3-4427-A832-F073C2D86A82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C7139EA5-2F99-471D-84D1-BE1B619156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47424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7E796F29-F70F-4399-8D04-D14424B63DBD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2F61AB2-5104-4D5A-BEB5-19F3ECAAEC38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6B1A39ED-64D6-49AE-AB63-ECE916FE545E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8A429656-E396-401E-908B-4E50722D14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47425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DB7FFB2A-CF4E-4CEA-836A-E4E559BCB971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D5F6E2CA-49BA-44B5-BCEE-53D6F79742B5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16" name="文本框 3">
            <a:extLst>
              <a:ext uri="{FF2B5EF4-FFF2-40B4-BE49-F238E27FC236}">
                <a16:creationId xmlns:a16="http://schemas.microsoft.com/office/drawing/2014/main" id="{C9163FD7-63D0-4A78-A8F7-E07BF10509C0}"/>
              </a:ext>
            </a:extLst>
          </p:cNvPr>
          <p:cNvSpPr txBox="1"/>
          <p:nvPr/>
        </p:nvSpPr>
        <p:spPr>
          <a:xfrm>
            <a:off x="616244" y="1679944"/>
            <a:ext cx="4457131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强大的学习专题</a:t>
            </a:r>
          </a:p>
        </p:txBody>
      </p:sp>
      <p:cxnSp>
        <p:nvCxnSpPr>
          <p:cNvPr id="17" name="直接连接符 22">
            <a:extLst>
              <a:ext uri="{FF2B5EF4-FFF2-40B4-BE49-F238E27FC236}">
                <a16:creationId xmlns:a16="http://schemas.microsoft.com/office/drawing/2014/main" id="{CD3A9FF9-1D64-43F8-8641-9842816E15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4413" y="2778864"/>
            <a:ext cx="5772142" cy="0"/>
          </a:xfrm>
          <a:prstGeom prst="line">
            <a:avLst/>
          </a:prstGeom>
          <a:noFill/>
          <a:ln w="635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矩形 48">
            <a:extLst>
              <a:ext uri="{FF2B5EF4-FFF2-40B4-BE49-F238E27FC236}">
                <a16:creationId xmlns:a16="http://schemas.microsoft.com/office/drawing/2014/main" id="{E625D189-7C00-4DAD-912B-DE6D4FF40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48" y="2376147"/>
            <a:ext cx="7616366" cy="2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1700"/>
              </a:lnSpc>
            </a:pP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数百套学习专题，由浅入深，分阶段、分课程，规划学习线路，保证最好的学习效果。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8E39116-9D30-4386-842A-465F6FDF9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t="5186" r="-141" b="3068"/>
          <a:stretch/>
        </p:blipFill>
        <p:spPr bwMode="auto">
          <a:xfrm>
            <a:off x="664413" y="3355684"/>
            <a:ext cx="6427704" cy="2654706"/>
          </a:xfrm>
          <a:prstGeom prst="rect">
            <a:avLst/>
          </a:prstGeom>
          <a:noFill/>
          <a:ln w="9525">
            <a:solidFill>
              <a:srgbClr val="BF1A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矩形 23">
            <a:extLst>
              <a:ext uri="{FF2B5EF4-FFF2-40B4-BE49-F238E27FC236}">
                <a16:creationId xmlns:a16="http://schemas.microsoft.com/office/drawing/2014/main" id="{EB3CF641-36BD-4FA5-B9F9-24F22167A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2844" y="3820809"/>
            <a:ext cx="2084281" cy="111404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2" name="文本框 34">
            <a:extLst>
              <a:ext uri="{FF2B5EF4-FFF2-40B4-BE49-F238E27FC236}">
                <a16:creationId xmlns:a16="http://schemas.microsoft.com/office/drawing/2014/main" id="{60BF9D3E-C688-461C-8DC8-BDFEF0C68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1119" y="3968446"/>
            <a:ext cx="29892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系统化学习路径</a:t>
            </a:r>
          </a:p>
        </p:txBody>
      </p:sp>
      <p:sp>
        <p:nvSpPr>
          <p:cNvPr id="33" name="文本框 34">
            <a:extLst>
              <a:ext uri="{FF2B5EF4-FFF2-40B4-BE49-F238E27FC236}">
                <a16:creationId xmlns:a16="http://schemas.microsoft.com/office/drawing/2014/main" id="{82F27E1B-757D-426B-B354-A1427AD0D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0806" y="4457423"/>
            <a:ext cx="17021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明确学习方向</a:t>
            </a:r>
          </a:p>
        </p:txBody>
      </p:sp>
      <p:sp>
        <p:nvSpPr>
          <p:cNvPr id="26" name="任意多边形 5">
            <a:extLst>
              <a:ext uri="{FF2B5EF4-FFF2-40B4-BE49-F238E27FC236}">
                <a16:creationId xmlns:a16="http://schemas.microsoft.com/office/drawing/2014/main" id="{C639D9FB-21E5-4B1F-B0A5-0C7D98CD3B26}"/>
              </a:ext>
            </a:extLst>
          </p:cNvPr>
          <p:cNvSpPr>
            <a:spLocks/>
          </p:cNvSpPr>
          <p:nvPr/>
        </p:nvSpPr>
        <p:spPr bwMode="auto">
          <a:xfrm rot="5400000" flipH="1">
            <a:off x="8131605" y="3612798"/>
            <a:ext cx="984082" cy="1639668"/>
          </a:xfrm>
          <a:custGeom>
            <a:avLst/>
            <a:gdLst>
              <a:gd name="T0" fmla="*/ 1454046 w 1454046"/>
              <a:gd name="T1" fmla="*/ 269823 h 1603948"/>
              <a:gd name="T2" fmla="*/ 1454046 w 1454046"/>
              <a:gd name="T3" fmla="*/ 1603948 h 1603948"/>
              <a:gd name="T4" fmla="*/ 0 w 1454046"/>
              <a:gd name="T5" fmla="*/ 1603948 h 1603948"/>
              <a:gd name="T6" fmla="*/ 0 w 1454046"/>
              <a:gd name="T7" fmla="*/ 269823 h 1603948"/>
              <a:gd name="T8" fmla="*/ 472191 w 1454046"/>
              <a:gd name="T9" fmla="*/ 269823 h 1603948"/>
              <a:gd name="T10" fmla="*/ 727024 w 1454046"/>
              <a:gd name="T11" fmla="*/ 0 h 1603948"/>
              <a:gd name="T12" fmla="*/ 981856 w 1454046"/>
              <a:gd name="T13" fmla="*/ 269823 h 1603948"/>
              <a:gd name="T14" fmla="*/ 1454046 w 1454046"/>
              <a:gd name="T15" fmla="*/ 269823 h 1603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54046" h="1603948">
                <a:moveTo>
                  <a:pt x="1454046" y="269823"/>
                </a:moveTo>
                <a:lnTo>
                  <a:pt x="1454046" y="1603948"/>
                </a:lnTo>
                <a:lnTo>
                  <a:pt x="0" y="1603948"/>
                </a:lnTo>
                <a:lnTo>
                  <a:pt x="0" y="269823"/>
                </a:lnTo>
                <a:lnTo>
                  <a:pt x="472191" y="269823"/>
                </a:lnTo>
                <a:lnTo>
                  <a:pt x="727024" y="0"/>
                </a:lnTo>
                <a:lnTo>
                  <a:pt x="981856" y="269823"/>
                </a:lnTo>
                <a:lnTo>
                  <a:pt x="1454046" y="2698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algn="ctr" rotWithShape="0">
              <a:srgbClr val="000000">
                <a:alpha val="39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1" name="文本框 29">
            <a:extLst>
              <a:ext uri="{FF2B5EF4-FFF2-40B4-BE49-F238E27FC236}">
                <a16:creationId xmlns:a16="http://schemas.microsoft.com/office/drawing/2014/main" id="{0E7C697E-5F75-4C47-B1A7-9486AF2AD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281" y="4015541"/>
            <a:ext cx="1249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rgbClr val="FF0000"/>
                </a:solidFill>
                <a:latin typeface="+mn-ea"/>
                <a:ea typeface="+mn-ea"/>
              </a:rPr>
              <a:t>700</a:t>
            </a:r>
          </a:p>
        </p:txBody>
      </p:sp>
      <p:sp>
        <p:nvSpPr>
          <p:cNvPr id="34" name="文本框 25">
            <a:extLst>
              <a:ext uri="{FF2B5EF4-FFF2-40B4-BE49-F238E27FC236}">
                <a16:creationId xmlns:a16="http://schemas.microsoft.com/office/drawing/2014/main" id="{4E9E5732-C076-42D6-B327-B14F717A0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4588" y="4626883"/>
            <a:ext cx="1193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套学习专题</a:t>
            </a:r>
          </a:p>
        </p:txBody>
      </p:sp>
    </p:spTree>
    <p:extLst>
      <p:ext uri="{BB962C8B-B14F-4D97-AF65-F5344CB8AC3E}">
        <p14:creationId xmlns:p14="http://schemas.microsoft.com/office/powerpoint/2010/main" val="1077401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4D6150B-7521-4668-9AF9-DBA6511A0351}"/>
              </a:ext>
            </a:extLst>
          </p:cNvPr>
          <p:cNvSpPr txBox="1"/>
          <p:nvPr/>
        </p:nvSpPr>
        <p:spPr>
          <a:xfrm>
            <a:off x="627748" y="409891"/>
            <a:ext cx="3374642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辅助学习资源</a:t>
            </a:r>
            <a:r>
              <a:rPr lang="en-US" altLang="zh-CN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-</a:t>
            </a:r>
            <a:r>
              <a:rPr lang="zh-CN" altLang="en-US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在线题库</a:t>
            </a:r>
            <a:endParaRPr lang="en-US" altLang="zh-CN" sz="2800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C29AF44-8CBE-44AF-B5CD-ED90B31C0D6F}"/>
              </a:ext>
            </a:extLst>
          </p:cNvPr>
          <p:cNvGrpSpPr/>
          <p:nvPr/>
        </p:nvGrpSpPr>
        <p:grpSpPr>
          <a:xfrm>
            <a:off x="414204" y="478972"/>
            <a:ext cx="3751396" cy="701954"/>
            <a:chOff x="356110" y="314658"/>
            <a:chExt cx="3311294" cy="686447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2B565AED-DC83-4013-A257-6893D1F73AC5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4D1F3221-78EC-45D1-AC01-10B75F91F6A1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1A28590D-4610-432C-97A0-50C098EF30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6F92F40-AC91-4356-9993-D9E2AD3D1577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8DDCE252-5DF1-4D12-A629-3AA0898279E7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B830271A-FBC7-44E2-BAB3-00DBCF9512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0B47E422-E54C-40BE-92D5-DCC587F3C1DB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4F29468-4E0B-4D1F-98B2-2DBF7EDC46EA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35B9160D-6D40-42F9-ADBC-342C65EC2227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E418EEC4-4967-432C-9E50-935C194CB2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6241F633-E74C-40F8-BB28-9F370E2A596D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B269CF8B-4D2C-46EB-B953-5B0DCA6EF99C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16" name="文本框 3">
            <a:extLst>
              <a:ext uri="{FF2B5EF4-FFF2-40B4-BE49-F238E27FC236}">
                <a16:creationId xmlns:a16="http://schemas.microsoft.com/office/drawing/2014/main" id="{50F95BE3-A11D-4630-A9AE-7F4309508664}"/>
              </a:ext>
            </a:extLst>
          </p:cNvPr>
          <p:cNvSpPr txBox="1"/>
          <p:nvPr/>
        </p:nvSpPr>
        <p:spPr>
          <a:xfrm>
            <a:off x="616244" y="1679944"/>
            <a:ext cx="4457131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实用的在线题库</a:t>
            </a:r>
          </a:p>
        </p:txBody>
      </p:sp>
      <p:cxnSp>
        <p:nvCxnSpPr>
          <p:cNvPr id="17" name="直接连接符 22">
            <a:extLst>
              <a:ext uri="{FF2B5EF4-FFF2-40B4-BE49-F238E27FC236}">
                <a16:creationId xmlns:a16="http://schemas.microsoft.com/office/drawing/2014/main" id="{17D7BD33-C20D-484D-9526-8BDE25A85C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4413" y="2778864"/>
            <a:ext cx="7637758" cy="0"/>
          </a:xfrm>
          <a:prstGeom prst="line">
            <a:avLst/>
          </a:prstGeom>
          <a:noFill/>
          <a:ln w="635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矩形 48">
            <a:extLst>
              <a:ext uri="{FF2B5EF4-FFF2-40B4-BE49-F238E27FC236}">
                <a16:creationId xmlns:a16="http://schemas.microsoft.com/office/drawing/2014/main" id="{CA3558FE-60EF-4288-963A-9808ED9A0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48" y="2376147"/>
            <a:ext cx="8211452" cy="31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1700"/>
              </a:lnSpc>
            </a:pPr>
            <a:r>
              <a:rPr lang="en-US" altLang="zh-CN" sz="1200" dirty="0">
                <a:solidFill>
                  <a:srgbClr val="FF0000"/>
                </a:solidFill>
                <a:latin typeface="+mn-ea"/>
                <a:ea typeface="+mn-ea"/>
              </a:rPr>
              <a:t>3500</a:t>
            </a: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套试题，包括考试认证题，各大名企的面试题、笔试题以及各技术领域能力的自测题，并配有专业答案解析。</a:t>
            </a:r>
          </a:p>
        </p:txBody>
      </p:sp>
      <p:sp>
        <p:nvSpPr>
          <p:cNvPr id="20" name="矩形 23">
            <a:extLst>
              <a:ext uri="{FF2B5EF4-FFF2-40B4-BE49-F238E27FC236}">
                <a16:creationId xmlns:a16="http://schemas.microsoft.com/office/drawing/2014/main" id="{76C4799B-4681-4973-8721-E9A112E02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2844" y="3820809"/>
            <a:ext cx="2084281" cy="111404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任意多边形 5">
            <a:extLst>
              <a:ext uri="{FF2B5EF4-FFF2-40B4-BE49-F238E27FC236}">
                <a16:creationId xmlns:a16="http://schemas.microsoft.com/office/drawing/2014/main" id="{3525ABB7-1A25-4104-B931-EE8194662A43}"/>
              </a:ext>
            </a:extLst>
          </p:cNvPr>
          <p:cNvSpPr>
            <a:spLocks/>
          </p:cNvSpPr>
          <p:nvPr/>
        </p:nvSpPr>
        <p:spPr bwMode="auto">
          <a:xfrm rot="5400000" flipH="1">
            <a:off x="8126706" y="3637589"/>
            <a:ext cx="984082" cy="1639668"/>
          </a:xfrm>
          <a:custGeom>
            <a:avLst/>
            <a:gdLst>
              <a:gd name="T0" fmla="*/ 1454046 w 1454046"/>
              <a:gd name="T1" fmla="*/ 269823 h 1603948"/>
              <a:gd name="T2" fmla="*/ 1454046 w 1454046"/>
              <a:gd name="T3" fmla="*/ 1603948 h 1603948"/>
              <a:gd name="T4" fmla="*/ 0 w 1454046"/>
              <a:gd name="T5" fmla="*/ 1603948 h 1603948"/>
              <a:gd name="T6" fmla="*/ 0 w 1454046"/>
              <a:gd name="T7" fmla="*/ 269823 h 1603948"/>
              <a:gd name="T8" fmla="*/ 472191 w 1454046"/>
              <a:gd name="T9" fmla="*/ 269823 h 1603948"/>
              <a:gd name="T10" fmla="*/ 727024 w 1454046"/>
              <a:gd name="T11" fmla="*/ 0 h 1603948"/>
              <a:gd name="T12" fmla="*/ 981856 w 1454046"/>
              <a:gd name="T13" fmla="*/ 269823 h 1603948"/>
              <a:gd name="T14" fmla="*/ 1454046 w 1454046"/>
              <a:gd name="T15" fmla="*/ 269823 h 1603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54046" h="1603948">
                <a:moveTo>
                  <a:pt x="1454046" y="269823"/>
                </a:moveTo>
                <a:lnTo>
                  <a:pt x="1454046" y="1603948"/>
                </a:lnTo>
                <a:lnTo>
                  <a:pt x="0" y="1603948"/>
                </a:lnTo>
                <a:lnTo>
                  <a:pt x="0" y="269823"/>
                </a:lnTo>
                <a:lnTo>
                  <a:pt x="472191" y="269823"/>
                </a:lnTo>
                <a:lnTo>
                  <a:pt x="727024" y="0"/>
                </a:lnTo>
                <a:lnTo>
                  <a:pt x="981856" y="269823"/>
                </a:lnTo>
                <a:lnTo>
                  <a:pt x="1454046" y="2698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algn="ctr" rotWithShape="0">
              <a:srgbClr val="000000">
                <a:alpha val="39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2" name="文本框 29">
            <a:extLst>
              <a:ext uri="{FF2B5EF4-FFF2-40B4-BE49-F238E27FC236}">
                <a16:creationId xmlns:a16="http://schemas.microsoft.com/office/drawing/2014/main" id="{AFC5E205-6DD1-4758-A3E7-B09440D59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281" y="4015541"/>
            <a:ext cx="1249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rgbClr val="FF0000"/>
                </a:solidFill>
                <a:latin typeface="+mn-ea"/>
                <a:ea typeface="+mn-ea"/>
              </a:rPr>
              <a:t>3500</a:t>
            </a:r>
          </a:p>
        </p:txBody>
      </p:sp>
      <p:sp>
        <p:nvSpPr>
          <p:cNvPr id="23" name="文本框 25">
            <a:extLst>
              <a:ext uri="{FF2B5EF4-FFF2-40B4-BE49-F238E27FC236}">
                <a16:creationId xmlns:a16="http://schemas.microsoft.com/office/drawing/2014/main" id="{4C76508B-770D-4621-9CD4-94CDB3010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4588" y="4626883"/>
            <a:ext cx="1193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套练习题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id="{C6CB8798-D09F-4010-9CF0-EF1831A28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0805" y="4457423"/>
            <a:ext cx="18763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随时检测学习成果</a:t>
            </a:r>
          </a:p>
        </p:txBody>
      </p:sp>
      <p:sp>
        <p:nvSpPr>
          <p:cNvPr id="26" name="文本框 34">
            <a:extLst>
              <a:ext uri="{FF2B5EF4-FFF2-40B4-BE49-F238E27FC236}">
                <a16:creationId xmlns:a16="http://schemas.microsoft.com/office/drawing/2014/main" id="{B01C3D4B-1DCB-4B7B-878C-1C51447E2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8581" y="4039279"/>
            <a:ext cx="17021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60000+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试题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B1969AB-CA2F-4D31-9F75-5FC4EB547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44" y="3172236"/>
            <a:ext cx="6424184" cy="2908928"/>
          </a:xfrm>
          <a:prstGeom prst="rect">
            <a:avLst/>
          </a:prstGeom>
          <a:ln>
            <a:solidFill>
              <a:srgbClr val="BF1A20"/>
            </a:solidFill>
          </a:ln>
        </p:spPr>
      </p:pic>
    </p:spTree>
    <p:extLst>
      <p:ext uri="{BB962C8B-B14F-4D97-AF65-F5344CB8AC3E}">
        <p14:creationId xmlns:p14="http://schemas.microsoft.com/office/powerpoint/2010/main" val="1308193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EAE587E5-09D5-43EC-AB52-302CF4E190EA}"/>
              </a:ext>
            </a:extLst>
          </p:cNvPr>
          <p:cNvSpPr txBox="1"/>
          <p:nvPr/>
        </p:nvSpPr>
        <p:spPr>
          <a:xfrm>
            <a:off x="627748" y="409891"/>
            <a:ext cx="287450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优势体现</a:t>
            </a:r>
            <a:r>
              <a:rPr lang="en-US" altLang="zh-CN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-</a:t>
            </a:r>
            <a:r>
              <a:rPr lang="zh-CN" altLang="en-US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校园行活动</a:t>
            </a:r>
            <a:endParaRPr lang="en-US" altLang="zh-CN" sz="2800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1CF1A14-FB8E-4C36-95CC-BB9E97BF6A85}"/>
              </a:ext>
            </a:extLst>
          </p:cNvPr>
          <p:cNvGrpSpPr/>
          <p:nvPr/>
        </p:nvGrpSpPr>
        <p:grpSpPr>
          <a:xfrm>
            <a:off x="414203" y="478972"/>
            <a:ext cx="2948121" cy="701954"/>
            <a:chOff x="356110" y="314658"/>
            <a:chExt cx="3311294" cy="686447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41D6D209-4612-496D-87A9-F457D45A83C4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0CB6E0ED-AAD4-4CE8-B84F-37DEB8F25711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70C251F-A9EE-477D-94E2-CE345C2DA8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739B858-301C-4985-8C2C-0EA46E8F6962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1A2016C7-F066-45F3-A369-B3831CBF1302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830EA3EF-26F0-4B66-BF29-0F214FBA43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1C57CDE-D35B-4FEC-895F-CDB14136C647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2A72BEDB-8759-48F5-84C5-62BC483C96E9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592DEC64-593A-4061-88D5-24D8B8B74C78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D63B50CE-94F7-47DE-92B2-5366842183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43AE01A2-95BD-4504-AF49-C8CDDF445FD9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F96AE1AF-B953-4B10-8768-4B0B9F2439E6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22" name="文本框 3">
            <a:extLst>
              <a:ext uri="{FF2B5EF4-FFF2-40B4-BE49-F238E27FC236}">
                <a16:creationId xmlns:a16="http://schemas.microsoft.com/office/drawing/2014/main" id="{27441DA0-9D7D-46D1-AF4D-5659E0D1D644}"/>
              </a:ext>
            </a:extLst>
          </p:cNvPr>
          <p:cNvSpPr txBox="1"/>
          <p:nvPr/>
        </p:nvSpPr>
        <p:spPr>
          <a:xfrm>
            <a:off x="616244" y="1679944"/>
            <a:ext cx="4457131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丰富的校园行活动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81C48BF5-56D1-484D-8FFA-FF8750414F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2343" y="2786964"/>
            <a:ext cx="9219816" cy="0"/>
          </a:xfrm>
          <a:prstGeom prst="line">
            <a:avLst/>
          </a:prstGeom>
          <a:noFill/>
          <a:ln w="635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矩形 48">
            <a:extLst>
              <a:ext uri="{FF2B5EF4-FFF2-40B4-BE49-F238E27FC236}">
                <a16:creationId xmlns:a16="http://schemas.microsoft.com/office/drawing/2014/main" id="{0A39B8D6-90A7-4A0A-8AB0-7C69B8D0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47" y="2376147"/>
            <a:ext cx="9619339" cy="2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1700"/>
              </a:lnSpc>
            </a:pP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在浙江工业职业技术学院、北京林业大学、</a:t>
            </a:r>
            <a:r>
              <a:rPr lang="zh-CN" altLang="en-US" sz="1200" kern="0" dirty="0">
                <a:solidFill>
                  <a:srgbClr val="FF0000"/>
                </a:solidFill>
                <a:latin typeface="+mn-ea"/>
                <a:ea typeface="+mn-ea"/>
              </a:rPr>
              <a:t>重庆工程学院、内蒙古大学等多所学校开展校园行活动，增强师生对新技术及就业现状的了解</a:t>
            </a: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。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5D2EA48-4697-4F68-9774-D506A201FB77}"/>
              </a:ext>
            </a:extLst>
          </p:cNvPr>
          <p:cNvGrpSpPr/>
          <p:nvPr/>
        </p:nvGrpSpPr>
        <p:grpSpPr>
          <a:xfrm>
            <a:off x="0" y="3770402"/>
            <a:ext cx="23058637" cy="2125087"/>
            <a:chOff x="-7097" y="1854630"/>
            <a:chExt cx="24191981" cy="2445210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DBEAA61E-F0AD-4B8E-8779-F06DE53D2460}"/>
                </a:ext>
              </a:extLst>
            </p:cNvPr>
            <p:cNvGrpSpPr/>
            <p:nvPr/>
          </p:nvGrpSpPr>
          <p:grpSpPr>
            <a:xfrm>
              <a:off x="-3697" y="1854630"/>
              <a:ext cx="24188581" cy="2445210"/>
              <a:chOff x="-2772" y="1390972"/>
              <a:chExt cx="18141435" cy="1833907"/>
            </a:xfrm>
          </p:grpSpPr>
          <p:sp>
            <p:nvSpPr>
              <p:cNvPr id="35" name="任意多边形 43">
                <a:extLst>
                  <a:ext uri="{FF2B5EF4-FFF2-40B4-BE49-F238E27FC236}">
                    <a16:creationId xmlns:a16="http://schemas.microsoft.com/office/drawing/2014/main" id="{03A4944F-6999-49C0-BDB0-38D5EE383F75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 rot="16200000" flipH="1" flipV="1">
                <a:off x="3661605" y="-2273405"/>
                <a:ext cx="1827835" cy="9156589"/>
              </a:xfrm>
              <a:custGeom>
                <a:avLst/>
                <a:gdLst>
                  <a:gd name="connsiteX0" fmla="*/ 1907781 w 2149081"/>
                  <a:gd name="connsiteY0" fmla="*/ 414975 h 9144002"/>
                  <a:gd name="connsiteX1" fmla="*/ 1934769 w 2149081"/>
                  <a:gd name="connsiteY1" fmla="*/ 441963 h 9144002"/>
                  <a:gd name="connsiteX2" fmla="*/ 2042718 w 2149081"/>
                  <a:gd name="connsiteY2" fmla="*/ 441963 h 9144002"/>
                  <a:gd name="connsiteX3" fmla="*/ 2069706 w 2149081"/>
                  <a:gd name="connsiteY3" fmla="*/ 414975 h 9144002"/>
                  <a:gd name="connsiteX4" fmla="*/ 2069706 w 2149081"/>
                  <a:gd name="connsiteY4" fmla="*/ 307025 h 9144002"/>
                  <a:gd name="connsiteX5" fmla="*/ 2042718 w 2149081"/>
                  <a:gd name="connsiteY5" fmla="*/ 280037 h 9144002"/>
                  <a:gd name="connsiteX6" fmla="*/ 1934769 w 2149081"/>
                  <a:gd name="connsiteY6" fmla="*/ 280037 h 9144002"/>
                  <a:gd name="connsiteX7" fmla="*/ 1907781 w 2149081"/>
                  <a:gd name="connsiteY7" fmla="*/ 307025 h 9144002"/>
                  <a:gd name="connsiteX8" fmla="*/ 1907781 w 2149081"/>
                  <a:gd name="connsiteY8" fmla="*/ 749302 h 9144002"/>
                  <a:gd name="connsiteX9" fmla="*/ 1934769 w 2149081"/>
                  <a:gd name="connsiteY9" fmla="*/ 776290 h 9144002"/>
                  <a:gd name="connsiteX10" fmla="*/ 2042718 w 2149081"/>
                  <a:gd name="connsiteY10" fmla="*/ 776290 h 9144002"/>
                  <a:gd name="connsiteX11" fmla="*/ 2069706 w 2149081"/>
                  <a:gd name="connsiteY11" fmla="*/ 749302 h 9144002"/>
                  <a:gd name="connsiteX12" fmla="*/ 2069706 w 2149081"/>
                  <a:gd name="connsiteY12" fmla="*/ 641353 h 9144002"/>
                  <a:gd name="connsiteX13" fmla="*/ 2042718 w 2149081"/>
                  <a:gd name="connsiteY13" fmla="*/ 614365 h 9144002"/>
                  <a:gd name="connsiteX14" fmla="*/ 1934769 w 2149081"/>
                  <a:gd name="connsiteY14" fmla="*/ 614365 h 9144002"/>
                  <a:gd name="connsiteX15" fmla="*/ 1907781 w 2149081"/>
                  <a:gd name="connsiteY15" fmla="*/ 641353 h 9144002"/>
                  <a:gd name="connsiteX16" fmla="*/ 1907781 w 2149081"/>
                  <a:gd name="connsiteY16" fmla="*/ 1083631 h 9144002"/>
                  <a:gd name="connsiteX17" fmla="*/ 1934769 w 2149081"/>
                  <a:gd name="connsiteY17" fmla="*/ 1110618 h 9144002"/>
                  <a:gd name="connsiteX18" fmla="*/ 2042718 w 2149081"/>
                  <a:gd name="connsiteY18" fmla="*/ 1110618 h 9144002"/>
                  <a:gd name="connsiteX19" fmla="*/ 2069706 w 2149081"/>
                  <a:gd name="connsiteY19" fmla="*/ 1083631 h 9144002"/>
                  <a:gd name="connsiteX20" fmla="*/ 2069706 w 2149081"/>
                  <a:gd name="connsiteY20" fmla="*/ 975681 h 9144002"/>
                  <a:gd name="connsiteX21" fmla="*/ 2042718 w 2149081"/>
                  <a:gd name="connsiteY21" fmla="*/ 948693 h 9144002"/>
                  <a:gd name="connsiteX22" fmla="*/ 1934769 w 2149081"/>
                  <a:gd name="connsiteY22" fmla="*/ 948693 h 9144002"/>
                  <a:gd name="connsiteX23" fmla="*/ 1907781 w 2149081"/>
                  <a:gd name="connsiteY23" fmla="*/ 975681 h 9144002"/>
                  <a:gd name="connsiteX24" fmla="*/ 1907781 w 2149081"/>
                  <a:gd name="connsiteY24" fmla="*/ 1417958 h 9144002"/>
                  <a:gd name="connsiteX25" fmla="*/ 1934769 w 2149081"/>
                  <a:gd name="connsiteY25" fmla="*/ 1444947 h 9144002"/>
                  <a:gd name="connsiteX26" fmla="*/ 2042718 w 2149081"/>
                  <a:gd name="connsiteY26" fmla="*/ 1444947 h 9144002"/>
                  <a:gd name="connsiteX27" fmla="*/ 2069706 w 2149081"/>
                  <a:gd name="connsiteY27" fmla="*/ 1417958 h 9144002"/>
                  <a:gd name="connsiteX28" fmla="*/ 2069706 w 2149081"/>
                  <a:gd name="connsiteY28" fmla="*/ 1310009 h 9144002"/>
                  <a:gd name="connsiteX29" fmla="*/ 2042718 w 2149081"/>
                  <a:gd name="connsiteY29" fmla="*/ 1283022 h 9144002"/>
                  <a:gd name="connsiteX30" fmla="*/ 1934769 w 2149081"/>
                  <a:gd name="connsiteY30" fmla="*/ 1283022 h 9144002"/>
                  <a:gd name="connsiteX31" fmla="*/ 1907781 w 2149081"/>
                  <a:gd name="connsiteY31" fmla="*/ 1310009 h 9144002"/>
                  <a:gd name="connsiteX32" fmla="*/ 1907781 w 2149081"/>
                  <a:gd name="connsiteY32" fmla="*/ 1752287 h 9144002"/>
                  <a:gd name="connsiteX33" fmla="*/ 1934769 w 2149081"/>
                  <a:gd name="connsiteY33" fmla="*/ 1779275 h 9144002"/>
                  <a:gd name="connsiteX34" fmla="*/ 2042718 w 2149081"/>
                  <a:gd name="connsiteY34" fmla="*/ 1779275 h 9144002"/>
                  <a:gd name="connsiteX35" fmla="*/ 2069706 w 2149081"/>
                  <a:gd name="connsiteY35" fmla="*/ 1752287 h 9144002"/>
                  <a:gd name="connsiteX36" fmla="*/ 2069706 w 2149081"/>
                  <a:gd name="connsiteY36" fmla="*/ 1644336 h 9144002"/>
                  <a:gd name="connsiteX37" fmla="*/ 2042718 w 2149081"/>
                  <a:gd name="connsiteY37" fmla="*/ 1617348 h 9144002"/>
                  <a:gd name="connsiteX38" fmla="*/ 1934769 w 2149081"/>
                  <a:gd name="connsiteY38" fmla="*/ 1617348 h 9144002"/>
                  <a:gd name="connsiteX39" fmla="*/ 1907781 w 2149081"/>
                  <a:gd name="connsiteY39" fmla="*/ 1644336 h 9144002"/>
                  <a:gd name="connsiteX40" fmla="*/ 1907781 w 2149081"/>
                  <a:gd name="connsiteY40" fmla="*/ 2086613 h 9144002"/>
                  <a:gd name="connsiteX41" fmla="*/ 1934769 w 2149081"/>
                  <a:gd name="connsiteY41" fmla="*/ 2113601 h 9144002"/>
                  <a:gd name="connsiteX42" fmla="*/ 2042718 w 2149081"/>
                  <a:gd name="connsiteY42" fmla="*/ 2113601 h 9144002"/>
                  <a:gd name="connsiteX43" fmla="*/ 2069706 w 2149081"/>
                  <a:gd name="connsiteY43" fmla="*/ 2086613 h 9144002"/>
                  <a:gd name="connsiteX44" fmla="*/ 2069706 w 2149081"/>
                  <a:gd name="connsiteY44" fmla="*/ 1978664 h 9144002"/>
                  <a:gd name="connsiteX45" fmla="*/ 2042718 w 2149081"/>
                  <a:gd name="connsiteY45" fmla="*/ 1951675 h 9144002"/>
                  <a:gd name="connsiteX46" fmla="*/ 1934769 w 2149081"/>
                  <a:gd name="connsiteY46" fmla="*/ 1951675 h 9144002"/>
                  <a:gd name="connsiteX47" fmla="*/ 1907781 w 2149081"/>
                  <a:gd name="connsiteY47" fmla="*/ 1978664 h 9144002"/>
                  <a:gd name="connsiteX48" fmla="*/ 1907781 w 2149081"/>
                  <a:gd name="connsiteY48" fmla="*/ 2420941 h 9144002"/>
                  <a:gd name="connsiteX49" fmla="*/ 1934769 w 2149081"/>
                  <a:gd name="connsiteY49" fmla="*/ 2447929 h 9144002"/>
                  <a:gd name="connsiteX50" fmla="*/ 2042718 w 2149081"/>
                  <a:gd name="connsiteY50" fmla="*/ 2447929 h 9144002"/>
                  <a:gd name="connsiteX51" fmla="*/ 2069706 w 2149081"/>
                  <a:gd name="connsiteY51" fmla="*/ 2420941 h 9144002"/>
                  <a:gd name="connsiteX52" fmla="*/ 2069706 w 2149081"/>
                  <a:gd name="connsiteY52" fmla="*/ 2312993 h 9144002"/>
                  <a:gd name="connsiteX53" fmla="*/ 2042718 w 2149081"/>
                  <a:gd name="connsiteY53" fmla="*/ 2286005 h 9144002"/>
                  <a:gd name="connsiteX54" fmla="*/ 2042720 w 2149081"/>
                  <a:gd name="connsiteY54" fmla="*/ 2286005 h 9144002"/>
                  <a:gd name="connsiteX55" fmla="*/ 2042718 w 2149081"/>
                  <a:gd name="connsiteY55" fmla="*/ 2286004 h 9144002"/>
                  <a:gd name="connsiteX56" fmla="*/ 1934769 w 2149081"/>
                  <a:gd name="connsiteY56" fmla="*/ 2286004 h 9144002"/>
                  <a:gd name="connsiteX57" fmla="*/ 1934766 w 2149081"/>
                  <a:gd name="connsiteY57" fmla="*/ 2286005 h 9144002"/>
                  <a:gd name="connsiteX58" fmla="*/ 1934769 w 2149081"/>
                  <a:gd name="connsiteY58" fmla="*/ 2286005 h 9144002"/>
                  <a:gd name="connsiteX59" fmla="*/ 1907781 w 2149081"/>
                  <a:gd name="connsiteY59" fmla="*/ 2312993 h 9144002"/>
                  <a:gd name="connsiteX60" fmla="*/ 1907781 w 2149081"/>
                  <a:gd name="connsiteY60" fmla="*/ 2755266 h 9144002"/>
                  <a:gd name="connsiteX61" fmla="*/ 1934769 w 2149081"/>
                  <a:gd name="connsiteY61" fmla="*/ 2782254 h 9144002"/>
                  <a:gd name="connsiteX62" fmla="*/ 2042718 w 2149081"/>
                  <a:gd name="connsiteY62" fmla="*/ 2782254 h 9144002"/>
                  <a:gd name="connsiteX63" fmla="*/ 2069706 w 2149081"/>
                  <a:gd name="connsiteY63" fmla="*/ 2755266 h 9144002"/>
                  <a:gd name="connsiteX64" fmla="*/ 2069706 w 2149081"/>
                  <a:gd name="connsiteY64" fmla="*/ 2647321 h 9144002"/>
                  <a:gd name="connsiteX65" fmla="*/ 2042718 w 2149081"/>
                  <a:gd name="connsiteY65" fmla="*/ 2620333 h 9144002"/>
                  <a:gd name="connsiteX66" fmla="*/ 1934769 w 2149081"/>
                  <a:gd name="connsiteY66" fmla="*/ 2620333 h 9144002"/>
                  <a:gd name="connsiteX67" fmla="*/ 1907781 w 2149081"/>
                  <a:gd name="connsiteY67" fmla="*/ 2647321 h 9144002"/>
                  <a:gd name="connsiteX68" fmla="*/ 1907781 w 2149081"/>
                  <a:gd name="connsiteY68" fmla="*/ 3089594 h 9144002"/>
                  <a:gd name="connsiteX69" fmla="*/ 1934769 w 2149081"/>
                  <a:gd name="connsiteY69" fmla="*/ 3116582 h 9144002"/>
                  <a:gd name="connsiteX70" fmla="*/ 2042718 w 2149081"/>
                  <a:gd name="connsiteY70" fmla="*/ 3116582 h 9144002"/>
                  <a:gd name="connsiteX71" fmla="*/ 2069706 w 2149081"/>
                  <a:gd name="connsiteY71" fmla="*/ 3089594 h 9144002"/>
                  <a:gd name="connsiteX72" fmla="*/ 2069706 w 2149081"/>
                  <a:gd name="connsiteY72" fmla="*/ 2981649 h 9144002"/>
                  <a:gd name="connsiteX73" fmla="*/ 2042718 w 2149081"/>
                  <a:gd name="connsiteY73" fmla="*/ 2954661 h 9144002"/>
                  <a:gd name="connsiteX74" fmla="*/ 1934769 w 2149081"/>
                  <a:gd name="connsiteY74" fmla="*/ 2954661 h 9144002"/>
                  <a:gd name="connsiteX75" fmla="*/ 1907781 w 2149081"/>
                  <a:gd name="connsiteY75" fmla="*/ 2981649 h 9144002"/>
                  <a:gd name="connsiteX76" fmla="*/ 1907781 w 2149081"/>
                  <a:gd name="connsiteY76" fmla="*/ 3423922 h 9144002"/>
                  <a:gd name="connsiteX77" fmla="*/ 1934769 w 2149081"/>
                  <a:gd name="connsiteY77" fmla="*/ 3450910 h 9144002"/>
                  <a:gd name="connsiteX78" fmla="*/ 2042718 w 2149081"/>
                  <a:gd name="connsiteY78" fmla="*/ 3450910 h 9144002"/>
                  <a:gd name="connsiteX79" fmla="*/ 2069706 w 2149081"/>
                  <a:gd name="connsiteY79" fmla="*/ 3423922 h 9144002"/>
                  <a:gd name="connsiteX80" fmla="*/ 2069706 w 2149081"/>
                  <a:gd name="connsiteY80" fmla="*/ 3315977 h 9144002"/>
                  <a:gd name="connsiteX81" fmla="*/ 2042718 w 2149081"/>
                  <a:gd name="connsiteY81" fmla="*/ 3288989 h 9144002"/>
                  <a:gd name="connsiteX82" fmla="*/ 1934769 w 2149081"/>
                  <a:gd name="connsiteY82" fmla="*/ 3288989 h 9144002"/>
                  <a:gd name="connsiteX83" fmla="*/ 1907781 w 2149081"/>
                  <a:gd name="connsiteY83" fmla="*/ 3315977 h 9144002"/>
                  <a:gd name="connsiteX84" fmla="*/ 1907781 w 2149081"/>
                  <a:gd name="connsiteY84" fmla="*/ 3758250 h 9144002"/>
                  <a:gd name="connsiteX85" fmla="*/ 1934769 w 2149081"/>
                  <a:gd name="connsiteY85" fmla="*/ 3785238 h 9144002"/>
                  <a:gd name="connsiteX86" fmla="*/ 2042718 w 2149081"/>
                  <a:gd name="connsiteY86" fmla="*/ 3785238 h 9144002"/>
                  <a:gd name="connsiteX87" fmla="*/ 2069706 w 2149081"/>
                  <a:gd name="connsiteY87" fmla="*/ 3758250 h 9144002"/>
                  <a:gd name="connsiteX88" fmla="*/ 2069706 w 2149081"/>
                  <a:gd name="connsiteY88" fmla="*/ 3650305 h 9144002"/>
                  <a:gd name="connsiteX89" fmla="*/ 2042718 w 2149081"/>
                  <a:gd name="connsiteY89" fmla="*/ 3623317 h 9144002"/>
                  <a:gd name="connsiteX90" fmla="*/ 1934769 w 2149081"/>
                  <a:gd name="connsiteY90" fmla="*/ 3623317 h 9144002"/>
                  <a:gd name="connsiteX91" fmla="*/ 1907781 w 2149081"/>
                  <a:gd name="connsiteY91" fmla="*/ 3650305 h 9144002"/>
                  <a:gd name="connsiteX92" fmla="*/ 1907781 w 2149081"/>
                  <a:gd name="connsiteY92" fmla="*/ 4092578 h 9144002"/>
                  <a:gd name="connsiteX93" fmla="*/ 1934769 w 2149081"/>
                  <a:gd name="connsiteY93" fmla="*/ 4119566 h 9144002"/>
                  <a:gd name="connsiteX94" fmla="*/ 2042718 w 2149081"/>
                  <a:gd name="connsiteY94" fmla="*/ 4119566 h 9144002"/>
                  <a:gd name="connsiteX95" fmla="*/ 2069706 w 2149081"/>
                  <a:gd name="connsiteY95" fmla="*/ 4092578 h 9144002"/>
                  <a:gd name="connsiteX96" fmla="*/ 2069706 w 2149081"/>
                  <a:gd name="connsiteY96" fmla="*/ 3984633 h 9144002"/>
                  <a:gd name="connsiteX97" fmla="*/ 2042718 w 2149081"/>
                  <a:gd name="connsiteY97" fmla="*/ 3957645 h 9144002"/>
                  <a:gd name="connsiteX98" fmla="*/ 1934769 w 2149081"/>
                  <a:gd name="connsiteY98" fmla="*/ 3957645 h 9144002"/>
                  <a:gd name="connsiteX99" fmla="*/ 1907781 w 2149081"/>
                  <a:gd name="connsiteY99" fmla="*/ 3984633 h 9144002"/>
                  <a:gd name="connsiteX100" fmla="*/ 1907781 w 2149081"/>
                  <a:gd name="connsiteY100" fmla="*/ 4426906 h 9144002"/>
                  <a:gd name="connsiteX101" fmla="*/ 1934769 w 2149081"/>
                  <a:gd name="connsiteY101" fmla="*/ 4453894 h 9144002"/>
                  <a:gd name="connsiteX102" fmla="*/ 2042718 w 2149081"/>
                  <a:gd name="connsiteY102" fmla="*/ 4453894 h 9144002"/>
                  <a:gd name="connsiteX103" fmla="*/ 2069706 w 2149081"/>
                  <a:gd name="connsiteY103" fmla="*/ 4426906 h 9144002"/>
                  <a:gd name="connsiteX104" fmla="*/ 2069706 w 2149081"/>
                  <a:gd name="connsiteY104" fmla="*/ 4318961 h 9144002"/>
                  <a:gd name="connsiteX105" fmla="*/ 2042718 w 2149081"/>
                  <a:gd name="connsiteY105" fmla="*/ 4291974 h 9144002"/>
                  <a:gd name="connsiteX106" fmla="*/ 1934769 w 2149081"/>
                  <a:gd name="connsiteY106" fmla="*/ 4291974 h 9144002"/>
                  <a:gd name="connsiteX107" fmla="*/ 1907781 w 2149081"/>
                  <a:gd name="connsiteY107" fmla="*/ 4318961 h 9144002"/>
                  <a:gd name="connsiteX108" fmla="*/ 1907781 w 2149081"/>
                  <a:gd name="connsiteY108" fmla="*/ 4761234 h 9144002"/>
                  <a:gd name="connsiteX109" fmla="*/ 1934769 w 2149081"/>
                  <a:gd name="connsiteY109" fmla="*/ 4788222 h 9144002"/>
                  <a:gd name="connsiteX110" fmla="*/ 2042718 w 2149081"/>
                  <a:gd name="connsiteY110" fmla="*/ 4788222 h 9144002"/>
                  <a:gd name="connsiteX111" fmla="*/ 2069706 w 2149081"/>
                  <a:gd name="connsiteY111" fmla="*/ 4761234 h 9144002"/>
                  <a:gd name="connsiteX112" fmla="*/ 2069706 w 2149081"/>
                  <a:gd name="connsiteY112" fmla="*/ 4653288 h 9144002"/>
                  <a:gd name="connsiteX113" fmla="*/ 2042718 w 2149081"/>
                  <a:gd name="connsiteY113" fmla="*/ 4626300 h 9144002"/>
                  <a:gd name="connsiteX114" fmla="*/ 1934769 w 2149081"/>
                  <a:gd name="connsiteY114" fmla="*/ 4626300 h 9144002"/>
                  <a:gd name="connsiteX115" fmla="*/ 1907781 w 2149081"/>
                  <a:gd name="connsiteY115" fmla="*/ 4653288 h 9144002"/>
                  <a:gd name="connsiteX116" fmla="*/ 1907781 w 2149081"/>
                  <a:gd name="connsiteY116" fmla="*/ 5095562 h 9144002"/>
                  <a:gd name="connsiteX117" fmla="*/ 1934769 w 2149081"/>
                  <a:gd name="connsiteY117" fmla="*/ 5122550 h 9144002"/>
                  <a:gd name="connsiteX118" fmla="*/ 2042718 w 2149081"/>
                  <a:gd name="connsiteY118" fmla="*/ 5122550 h 9144002"/>
                  <a:gd name="connsiteX119" fmla="*/ 2069706 w 2149081"/>
                  <a:gd name="connsiteY119" fmla="*/ 5095562 h 9144002"/>
                  <a:gd name="connsiteX120" fmla="*/ 2069706 w 2149081"/>
                  <a:gd name="connsiteY120" fmla="*/ 4987616 h 9144002"/>
                  <a:gd name="connsiteX121" fmla="*/ 2042718 w 2149081"/>
                  <a:gd name="connsiteY121" fmla="*/ 4960627 h 9144002"/>
                  <a:gd name="connsiteX122" fmla="*/ 1934769 w 2149081"/>
                  <a:gd name="connsiteY122" fmla="*/ 4960627 h 9144002"/>
                  <a:gd name="connsiteX123" fmla="*/ 1907781 w 2149081"/>
                  <a:gd name="connsiteY123" fmla="*/ 4987616 h 9144002"/>
                  <a:gd name="connsiteX124" fmla="*/ 1907781 w 2149081"/>
                  <a:gd name="connsiteY124" fmla="*/ 5429890 h 9144002"/>
                  <a:gd name="connsiteX125" fmla="*/ 1934769 w 2149081"/>
                  <a:gd name="connsiteY125" fmla="*/ 5456878 h 9144002"/>
                  <a:gd name="connsiteX126" fmla="*/ 2042718 w 2149081"/>
                  <a:gd name="connsiteY126" fmla="*/ 5456878 h 9144002"/>
                  <a:gd name="connsiteX127" fmla="*/ 2069706 w 2149081"/>
                  <a:gd name="connsiteY127" fmla="*/ 5429890 h 9144002"/>
                  <a:gd name="connsiteX128" fmla="*/ 2069706 w 2149081"/>
                  <a:gd name="connsiteY128" fmla="*/ 5321944 h 9144002"/>
                  <a:gd name="connsiteX129" fmla="*/ 2042718 w 2149081"/>
                  <a:gd name="connsiteY129" fmla="*/ 5294956 h 9144002"/>
                  <a:gd name="connsiteX130" fmla="*/ 1934769 w 2149081"/>
                  <a:gd name="connsiteY130" fmla="*/ 5294956 h 9144002"/>
                  <a:gd name="connsiteX131" fmla="*/ 1907781 w 2149081"/>
                  <a:gd name="connsiteY131" fmla="*/ 5321944 h 9144002"/>
                  <a:gd name="connsiteX132" fmla="*/ 1907781 w 2149081"/>
                  <a:gd name="connsiteY132" fmla="*/ 5764218 h 9144002"/>
                  <a:gd name="connsiteX133" fmla="*/ 1934769 w 2149081"/>
                  <a:gd name="connsiteY133" fmla="*/ 5791206 h 9144002"/>
                  <a:gd name="connsiteX134" fmla="*/ 2042718 w 2149081"/>
                  <a:gd name="connsiteY134" fmla="*/ 5791206 h 9144002"/>
                  <a:gd name="connsiteX135" fmla="*/ 2069706 w 2149081"/>
                  <a:gd name="connsiteY135" fmla="*/ 5764218 h 9144002"/>
                  <a:gd name="connsiteX136" fmla="*/ 2069706 w 2149081"/>
                  <a:gd name="connsiteY136" fmla="*/ 5656272 h 9144002"/>
                  <a:gd name="connsiteX137" fmla="*/ 2042718 w 2149081"/>
                  <a:gd name="connsiteY137" fmla="*/ 5629282 h 9144002"/>
                  <a:gd name="connsiteX138" fmla="*/ 1934769 w 2149081"/>
                  <a:gd name="connsiteY138" fmla="*/ 5629282 h 9144002"/>
                  <a:gd name="connsiteX139" fmla="*/ 1907781 w 2149081"/>
                  <a:gd name="connsiteY139" fmla="*/ 5656272 h 9144002"/>
                  <a:gd name="connsiteX140" fmla="*/ 1907781 w 2149081"/>
                  <a:gd name="connsiteY140" fmla="*/ 6098536 h 9144002"/>
                  <a:gd name="connsiteX141" fmla="*/ 1934769 w 2149081"/>
                  <a:gd name="connsiteY141" fmla="*/ 6125524 h 9144002"/>
                  <a:gd name="connsiteX142" fmla="*/ 2042718 w 2149081"/>
                  <a:gd name="connsiteY142" fmla="*/ 6125524 h 9144002"/>
                  <a:gd name="connsiteX143" fmla="*/ 2069706 w 2149081"/>
                  <a:gd name="connsiteY143" fmla="*/ 6098536 h 9144002"/>
                  <a:gd name="connsiteX144" fmla="*/ 2069706 w 2149081"/>
                  <a:gd name="connsiteY144" fmla="*/ 5990597 h 9144002"/>
                  <a:gd name="connsiteX145" fmla="*/ 2042718 w 2149081"/>
                  <a:gd name="connsiteY145" fmla="*/ 5963609 h 9144002"/>
                  <a:gd name="connsiteX146" fmla="*/ 1934769 w 2149081"/>
                  <a:gd name="connsiteY146" fmla="*/ 5963609 h 9144002"/>
                  <a:gd name="connsiteX147" fmla="*/ 1907781 w 2149081"/>
                  <a:gd name="connsiteY147" fmla="*/ 5990597 h 9144002"/>
                  <a:gd name="connsiteX148" fmla="*/ 1907781 w 2149081"/>
                  <a:gd name="connsiteY148" fmla="*/ 6432874 h 9144002"/>
                  <a:gd name="connsiteX149" fmla="*/ 1934769 w 2149081"/>
                  <a:gd name="connsiteY149" fmla="*/ 6459862 h 9144002"/>
                  <a:gd name="connsiteX150" fmla="*/ 2042718 w 2149081"/>
                  <a:gd name="connsiteY150" fmla="*/ 6459862 h 9144002"/>
                  <a:gd name="connsiteX151" fmla="*/ 2069706 w 2149081"/>
                  <a:gd name="connsiteY151" fmla="*/ 6432874 h 9144002"/>
                  <a:gd name="connsiteX152" fmla="*/ 2069706 w 2149081"/>
                  <a:gd name="connsiteY152" fmla="*/ 6324925 h 9144002"/>
                  <a:gd name="connsiteX153" fmla="*/ 2042718 w 2149081"/>
                  <a:gd name="connsiteY153" fmla="*/ 6297937 h 9144002"/>
                  <a:gd name="connsiteX154" fmla="*/ 1934769 w 2149081"/>
                  <a:gd name="connsiteY154" fmla="*/ 6297937 h 9144002"/>
                  <a:gd name="connsiteX155" fmla="*/ 1907781 w 2149081"/>
                  <a:gd name="connsiteY155" fmla="*/ 6324925 h 9144002"/>
                  <a:gd name="connsiteX156" fmla="*/ 1907781 w 2149081"/>
                  <a:gd name="connsiteY156" fmla="*/ 6767202 h 9144002"/>
                  <a:gd name="connsiteX157" fmla="*/ 1934769 w 2149081"/>
                  <a:gd name="connsiteY157" fmla="*/ 6794190 h 9144002"/>
                  <a:gd name="connsiteX158" fmla="*/ 2042718 w 2149081"/>
                  <a:gd name="connsiteY158" fmla="*/ 6794190 h 9144002"/>
                  <a:gd name="connsiteX159" fmla="*/ 2069706 w 2149081"/>
                  <a:gd name="connsiteY159" fmla="*/ 6767202 h 9144002"/>
                  <a:gd name="connsiteX160" fmla="*/ 2069706 w 2149081"/>
                  <a:gd name="connsiteY160" fmla="*/ 6659253 h 9144002"/>
                  <a:gd name="connsiteX161" fmla="*/ 2042718 w 2149081"/>
                  <a:gd name="connsiteY161" fmla="*/ 6632265 h 9144002"/>
                  <a:gd name="connsiteX162" fmla="*/ 1934769 w 2149081"/>
                  <a:gd name="connsiteY162" fmla="*/ 6632265 h 9144002"/>
                  <a:gd name="connsiteX163" fmla="*/ 1907781 w 2149081"/>
                  <a:gd name="connsiteY163" fmla="*/ 6659253 h 9144002"/>
                  <a:gd name="connsiteX164" fmla="*/ 1907781 w 2149081"/>
                  <a:gd name="connsiteY164" fmla="*/ 7101530 h 9144002"/>
                  <a:gd name="connsiteX165" fmla="*/ 1934769 w 2149081"/>
                  <a:gd name="connsiteY165" fmla="*/ 7128518 h 9144002"/>
                  <a:gd name="connsiteX166" fmla="*/ 2042718 w 2149081"/>
                  <a:gd name="connsiteY166" fmla="*/ 7128518 h 9144002"/>
                  <a:gd name="connsiteX167" fmla="*/ 2069706 w 2149081"/>
                  <a:gd name="connsiteY167" fmla="*/ 7101530 h 9144002"/>
                  <a:gd name="connsiteX168" fmla="*/ 2069706 w 2149081"/>
                  <a:gd name="connsiteY168" fmla="*/ 6993581 h 9144002"/>
                  <a:gd name="connsiteX169" fmla="*/ 2042718 w 2149081"/>
                  <a:gd name="connsiteY169" fmla="*/ 6966593 h 9144002"/>
                  <a:gd name="connsiteX170" fmla="*/ 1934769 w 2149081"/>
                  <a:gd name="connsiteY170" fmla="*/ 6966593 h 9144002"/>
                  <a:gd name="connsiteX171" fmla="*/ 1907781 w 2149081"/>
                  <a:gd name="connsiteY171" fmla="*/ 6993581 h 9144002"/>
                  <a:gd name="connsiteX172" fmla="*/ 1907781 w 2149081"/>
                  <a:gd name="connsiteY172" fmla="*/ 7435858 h 9144002"/>
                  <a:gd name="connsiteX173" fmla="*/ 1934769 w 2149081"/>
                  <a:gd name="connsiteY173" fmla="*/ 7462846 h 9144002"/>
                  <a:gd name="connsiteX174" fmla="*/ 2042718 w 2149081"/>
                  <a:gd name="connsiteY174" fmla="*/ 7462846 h 9144002"/>
                  <a:gd name="connsiteX175" fmla="*/ 2069706 w 2149081"/>
                  <a:gd name="connsiteY175" fmla="*/ 7435858 h 9144002"/>
                  <a:gd name="connsiteX176" fmla="*/ 2069706 w 2149081"/>
                  <a:gd name="connsiteY176" fmla="*/ 7327909 h 9144002"/>
                  <a:gd name="connsiteX177" fmla="*/ 2042718 w 2149081"/>
                  <a:gd name="connsiteY177" fmla="*/ 7300921 h 9144002"/>
                  <a:gd name="connsiteX178" fmla="*/ 1934769 w 2149081"/>
                  <a:gd name="connsiteY178" fmla="*/ 7300921 h 9144002"/>
                  <a:gd name="connsiteX179" fmla="*/ 1907781 w 2149081"/>
                  <a:gd name="connsiteY179" fmla="*/ 7327909 h 9144002"/>
                  <a:gd name="connsiteX180" fmla="*/ 1907781 w 2149081"/>
                  <a:gd name="connsiteY180" fmla="*/ 7770186 h 9144002"/>
                  <a:gd name="connsiteX181" fmla="*/ 1934769 w 2149081"/>
                  <a:gd name="connsiteY181" fmla="*/ 7797174 h 9144002"/>
                  <a:gd name="connsiteX182" fmla="*/ 2042718 w 2149081"/>
                  <a:gd name="connsiteY182" fmla="*/ 7797174 h 9144002"/>
                  <a:gd name="connsiteX183" fmla="*/ 2069706 w 2149081"/>
                  <a:gd name="connsiteY183" fmla="*/ 7770186 h 9144002"/>
                  <a:gd name="connsiteX184" fmla="*/ 2069706 w 2149081"/>
                  <a:gd name="connsiteY184" fmla="*/ 7662237 h 9144002"/>
                  <a:gd name="connsiteX185" fmla="*/ 2042718 w 2149081"/>
                  <a:gd name="connsiteY185" fmla="*/ 7635249 h 9144002"/>
                  <a:gd name="connsiteX186" fmla="*/ 1934769 w 2149081"/>
                  <a:gd name="connsiteY186" fmla="*/ 7635249 h 9144002"/>
                  <a:gd name="connsiteX187" fmla="*/ 1907781 w 2149081"/>
                  <a:gd name="connsiteY187" fmla="*/ 7662237 h 9144002"/>
                  <a:gd name="connsiteX188" fmla="*/ 1907781 w 2149081"/>
                  <a:gd name="connsiteY188" fmla="*/ 8104514 h 9144002"/>
                  <a:gd name="connsiteX189" fmla="*/ 1934769 w 2149081"/>
                  <a:gd name="connsiteY189" fmla="*/ 8131502 h 9144002"/>
                  <a:gd name="connsiteX190" fmla="*/ 2042718 w 2149081"/>
                  <a:gd name="connsiteY190" fmla="*/ 8131502 h 9144002"/>
                  <a:gd name="connsiteX191" fmla="*/ 2069706 w 2149081"/>
                  <a:gd name="connsiteY191" fmla="*/ 8104514 h 9144002"/>
                  <a:gd name="connsiteX192" fmla="*/ 2069706 w 2149081"/>
                  <a:gd name="connsiteY192" fmla="*/ 7996565 h 9144002"/>
                  <a:gd name="connsiteX193" fmla="*/ 2042718 w 2149081"/>
                  <a:gd name="connsiteY193" fmla="*/ 7969577 h 9144002"/>
                  <a:gd name="connsiteX194" fmla="*/ 1934769 w 2149081"/>
                  <a:gd name="connsiteY194" fmla="*/ 7969577 h 9144002"/>
                  <a:gd name="connsiteX195" fmla="*/ 1907781 w 2149081"/>
                  <a:gd name="connsiteY195" fmla="*/ 7996565 h 9144002"/>
                  <a:gd name="connsiteX196" fmla="*/ 1907781 w 2149081"/>
                  <a:gd name="connsiteY196" fmla="*/ 8438842 h 9144002"/>
                  <a:gd name="connsiteX197" fmla="*/ 1934769 w 2149081"/>
                  <a:gd name="connsiteY197" fmla="*/ 8465830 h 9144002"/>
                  <a:gd name="connsiteX198" fmla="*/ 2042718 w 2149081"/>
                  <a:gd name="connsiteY198" fmla="*/ 8465830 h 9144002"/>
                  <a:gd name="connsiteX199" fmla="*/ 2069706 w 2149081"/>
                  <a:gd name="connsiteY199" fmla="*/ 8438842 h 9144002"/>
                  <a:gd name="connsiteX200" fmla="*/ 2069706 w 2149081"/>
                  <a:gd name="connsiteY200" fmla="*/ 8330893 h 9144002"/>
                  <a:gd name="connsiteX201" fmla="*/ 2042718 w 2149081"/>
                  <a:gd name="connsiteY201" fmla="*/ 8303905 h 9144002"/>
                  <a:gd name="connsiteX202" fmla="*/ 1934769 w 2149081"/>
                  <a:gd name="connsiteY202" fmla="*/ 8303905 h 9144002"/>
                  <a:gd name="connsiteX203" fmla="*/ 1907781 w 2149081"/>
                  <a:gd name="connsiteY203" fmla="*/ 8330893 h 9144002"/>
                  <a:gd name="connsiteX204" fmla="*/ 1907781 w 2149081"/>
                  <a:gd name="connsiteY204" fmla="*/ 8773170 h 9144002"/>
                  <a:gd name="connsiteX205" fmla="*/ 1934769 w 2149081"/>
                  <a:gd name="connsiteY205" fmla="*/ 8800158 h 9144002"/>
                  <a:gd name="connsiteX206" fmla="*/ 2042718 w 2149081"/>
                  <a:gd name="connsiteY206" fmla="*/ 8800158 h 9144002"/>
                  <a:gd name="connsiteX207" fmla="*/ 2069706 w 2149081"/>
                  <a:gd name="connsiteY207" fmla="*/ 8773170 h 9144002"/>
                  <a:gd name="connsiteX208" fmla="*/ 2069706 w 2149081"/>
                  <a:gd name="connsiteY208" fmla="*/ 8665221 h 9144002"/>
                  <a:gd name="connsiteX209" fmla="*/ 2042718 w 2149081"/>
                  <a:gd name="connsiteY209" fmla="*/ 8638233 h 9144002"/>
                  <a:gd name="connsiteX210" fmla="*/ 1934769 w 2149081"/>
                  <a:gd name="connsiteY210" fmla="*/ 8638233 h 9144002"/>
                  <a:gd name="connsiteX211" fmla="*/ 1907781 w 2149081"/>
                  <a:gd name="connsiteY211" fmla="*/ 8665221 h 9144002"/>
                  <a:gd name="connsiteX212" fmla="*/ 1907781 w 2149081"/>
                  <a:gd name="connsiteY212" fmla="*/ 9107488 h 9144002"/>
                  <a:gd name="connsiteX213" fmla="*/ 1934769 w 2149081"/>
                  <a:gd name="connsiteY213" fmla="*/ 9134476 h 9144002"/>
                  <a:gd name="connsiteX214" fmla="*/ 2042718 w 2149081"/>
                  <a:gd name="connsiteY214" fmla="*/ 9134476 h 9144002"/>
                  <a:gd name="connsiteX215" fmla="*/ 2069706 w 2149081"/>
                  <a:gd name="connsiteY215" fmla="*/ 9107488 h 9144002"/>
                  <a:gd name="connsiteX216" fmla="*/ 2069706 w 2149081"/>
                  <a:gd name="connsiteY216" fmla="*/ 8999539 h 9144002"/>
                  <a:gd name="connsiteX217" fmla="*/ 2042718 w 2149081"/>
                  <a:gd name="connsiteY217" fmla="*/ 8972551 h 9144002"/>
                  <a:gd name="connsiteX218" fmla="*/ 1934769 w 2149081"/>
                  <a:gd name="connsiteY218" fmla="*/ 8972551 h 9144002"/>
                  <a:gd name="connsiteX219" fmla="*/ 1907781 w 2149081"/>
                  <a:gd name="connsiteY219" fmla="*/ 8999539 h 9144002"/>
                  <a:gd name="connsiteX220" fmla="*/ 79375 w 2149081"/>
                  <a:gd name="connsiteY220" fmla="*/ 414975 h 9144002"/>
                  <a:gd name="connsiteX221" fmla="*/ 106363 w 2149081"/>
                  <a:gd name="connsiteY221" fmla="*/ 441963 h 9144002"/>
                  <a:gd name="connsiteX222" fmla="*/ 214312 w 2149081"/>
                  <a:gd name="connsiteY222" fmla="*/ 441963 h 9144002"/>
                  <a:gd name="connsiteX223" fmla="*/ 241300 w 2149081"/>
                  <a:gd name="connsiteY223" fmla="*/ 414975 h 9144002"/>
                  <a:gd name="connsiteX224" fmla="*/ 241300 w 2149081"/>
                  <a:gd name="connsiteY224" fmla="*/ 307025 h 9144002"/>
                  <a:gd name="connsiteX225" fmla="*/ 214312 w 2149081"/>
                  <a:gd name="connsiteY225" fmla="*/ 280037 h 9144002"/>
                  <a:gd name="connsiteX226" fmla="*/ 106363 w 2149081"/>
                  <a:gd name="connsiteY226" fmla="*/ 280037 h 9144002"/>
                  <a:gd name="connsiteX227" fmla="*/ 79375 w 2149081"/>
                  <a:gd name="connsiteY227" fmla="*/ 307025 h 9144002"/>
                  <a:gd name="connsiteX228" fmla="*/ 79375 w 2149081"/>
                  <a:gd name="connsiteY228" fmla="*/ 749302 h 9144002"/>
                  <a:gd name="connsiteX229" fmla="*/ 106363 w 2149081"/>
                  <a:gd name="connsiteY229" fmla="*/ 776290 h 9144002"/>
                  <a:gd name="connsiteX230" fmla="*/ 214312 w 2149081"/>
                  <a:gd name="connsiteY230" fmla="*/ 776290 h 9144002"/>
                  <a:gd name="connsiteX231" fmla="*/ 241300 w 2149081"/>
                  <a:gd name="connsiteY231" fmla="*/ 749302 h 9144002"/>
                  <a:gd name="connsiteX232" fmla="*/ 241300 w 2149081"/>
                  <a:gd name="connsiteY232" fmla="*/ 641353 h 9144002"/>
                  <a:gd name="connsiteX233" fmla="*/ 214312 w 2149081"/>
                  <a:gd name="connsiteY233" fmla="*/ 614365 h 9144002"/>
                  <a:gd name="connsiteX234" fmla="*/ 106363 w 2149081"/>
                  <a:gd name="connsiteY234" fmla="*/ 614365 h 9144002"/>
                  <a:gd name="connsiteX235" fmla="*/ 79375 w 2149081"/>
                  <a:gd name="connsiteY235" fmla="*/ 641353 h 9144002"/>
                  <a:gd name="connsiteX236" fmla="*/ 79375 w 2149081"/>
                  <a:gd name="connsiteY236" fmla="*/ 1083631 h 9144002"/>
                  <a:gd name="connsiteX237" fmla="*/ 106363 w 2149081"/>
                  <a:gd name="connsiteY237" fmla="*/ 1110618 h 9144002"/>
                  <a:gd name="connsiteX238" fmla="*/ 214312 w 2149081"/>
                  <a:gd name="connsiteY238" fmla="*/ 1110618 h 9144002"/>
                  <a:gd name="connsiteX239" fmla="*/ 241300 w 2149081"/>
                  <a:gd name="connsiteY239" fmla="*/ 1083631 h 9144002"/>
                  <a:gd name="connsiteX240" fmla="*/ 241300 w 2149081"/>
                  <a:gd name="connsiteY240" fmla="*/ 975681 h 9144002"/>
                  <a:gd name="connsiteX241" fmla="*/ 214312 w 2149081"/>
                  <a:gd name="connsiteY241" fmla="*/ 948693 h 9144002"/>
                  <a:gd name="connsiteX242" fmla="*/ 106363 w 2149081"/>
                  <a:gd name="connsiteY242" fmla="*/ 948693 h 9144002"/>
                  <a:gd name="connsiteX243" fmla="*/ 79375 w 2149081"/>
                  <a:gd name="connsiteY243" fmla="*/ 975681 h 9144002"/>
                  <a:gd name="connsiteX244" fmla="*/ 79375 w 2149081"/>
                  <a:gd name="connsiteY244" fmla="*/ 1417958 h 9144002"/>
                  <a:gd name="connsiteX245" fmla="*/ 106363 w 2149081"/>
                  <a:gd name="connsiteY245" fmla="*/ 1444947 h 9144002"/>
                  <a:gd name="connsiteX246" fmla="*/ 214312 w 2149081"/>
                  <a:gd name="connsiteY246" fmla="*/ 1444947 h 9144002"/>
                  <a:gd name="connsiteX247" fmla="*/ 241300 w 2149081"/>
                  <a:gd name="connsiteY247" fmla="*/ 1417958 h 9144002"/>
                  <a:gd name="connsiteX248" fmla="*/ 241300 w 2149081"/>
                  <a:gd name="connsiteY248" fmla="*/ 1310009 h 9144002"/>
                  <a:gd name="connsiteX249" fmla="*/ 214312 w 2149081"/>
                  <a:gd name="connsiteY249" fmla="*/ 1283022 h 9144002"/>
                  <a:gd name="connsiteX250" fmla="*/ 106363 w 2149081"/>
                  <a:gd name="connsiteY250" fmla="*/ 1283022 h 9144002"/>
                  <a:gd name="connsiteX251" fmla="*/ 79375 w 2149081"/>
                  <a:gd name="connsiteY251" fmla="*/ 1310009 h 9144002"/>
                  <a:gd name="connsiteX252" fmla="*/ 79375 w 2149081"/>
                  <a:gd name="connsiteY252" fmla="*/ 1752287 h 9144002"/>
                  <a:gd name="connsiteX253" fmla="*/ 106363 w 2149081"/>
                  <a:gd name="connsiteY253" fmla="*/ 1779275 h 9144002"/>
                  <a:gd name="connsiteX254" fmla="*/ 214312 w 2149081"/>
                  <a:gd name="connsiteY254" fmla="*/ 1779275 h 9144002"/>
                  <a:gd name="connsiteX255" fmla="*/ 241300 w 2149081"/>
                  <a:gd name="connsiteY255" fmla="*/ 1752287 h 9144002"/>
                  <a:gd name="connsiteX256" fmla="*/ 241300 w 2149081"/>
                  <a:gd name="connsiteY256" fmla="*/ 1644336 h 9144002"/>
                  <a:gd name="connsiteX257" fmla="*/ 214312 w 2149081"/>
                  <a:gd name="connsiteY257" fmla="*/ 1617348 h 9144002"/>
                  <a:gd name="connsiteX258" fmla="*/ 106363 w 2149081"/>
                  <a:gd name="connsiteY258" fmla="*/ 1617348 h 9144002"/>
                  <a:gd name="connsiteX259" fmla="*/ 79375 w 2149081"/>
                  <a:gd name="connsiteY259" fmla="*/ 1644336 h 9144002"/>
                  <a:gd name="connsiteX260" fmla="*/ 79375 w 2149081"/>
                  <a:gd name="connsiteY260" fmla="*/ 2086613 h 9144002"/>
                  <a:gd name="connsiteX261" fmla="*/ 106363 w 2149081"/>
                  <a:gd name="connsiteY261" fmla="*/ 2113601 h 9144002"/>
                  <a:gd name="connsiteX262" fmla="*/ 214312 w 2149081"/>
                  <a:gd name="connsiteY262" fmla="*/ 2113601 h 9144002"/>
                  <a:gd name="connsiteX263" fmla="*/ 241300 w 2149081"/>
                  <a:gd name="connsiteY263" fmla="*/ 2086613 h 9144002"/>
                  <a:gd name="connsiteX264" fmla="*/ 241300 w 2149081"/>
                  <a:gd name="connsiteY264" fmla="*/ 1978664 h 9144002"/>
                  <a:gd name="connsiteX265" fmla="*/ 214312 w 2149081"/>
                  <a:gd name="connsiteY265" fmla="*/ 1951675 h 9144002"/>
                  <a:gd name="connsiteX266" fmla="*/ 106363 w 2149081"/>
                  <a:gd name="connsiteY266" fmla="*/ 1951675 h 9144002"/>
                  <a:gd name="connsiteX267" fmla="*/ 79375 w 2149081"/>
                  <a:gd name="connsiteY267" fmla="*/ 1978664 h 9144002"/>
                  <a:gd name="connsiteX268" fmla="*/ 79375 w 2149081"/>
                  <a:gd name="connsiteY268" fmla="*/ 2420941 h 9144002"/>
                  <a:gd name="connsiteX269" fmla="*/ 106363 w 2149081"/>
                  <a:gd name="connsiteY269" fmla="*/ 2447929 h 9144002"/>
                  <a:gd name="connsiteX270" fmla="*/ 214312 w 2149081"/>
                  <a:gd name="connsiteY270" fmla="*/ 2447929 h 9144002"/>
                  <a:gd name="connsiteX271" fmla="*/ 241300 w 2149081"/>
                  <a:gd name="connsiteY271" fmla="*/ 2420941 h 9144002"/>
                  <a:gd name="connsiteX272" fmla="*/ 241300 w 2149081"/>
                  <a:gd name="connsiteY272" fmla="*/ 2312993 h 9144002"/>
                  <a:gd name="connsiteX273" fmla="*/ 214312 w 2149081"/>
                  <a:gd name="connsiteY273" fmla="*/ 2286005 h 9144002"/>
                  <a:gd name="connsiteX274" fmla="*/ 214315 w 2149081"/>
                  <a:gd name="connsiteY274" fmla="*/ 2286005 h 9144002"/>
                  <a:gd name="connsiteX275" fmla="*/ 214312 w 2149081"/>
                  <a:gd name="connsiteY275" fmla="*/ 2286004 h 9144002"/>
                  <a:gd name="connsiteX276" fmla="*/ 106363 w 2149081"/>
                  <a:gd name="connsiteY276" fmla="*/ 2286004 h 9144002"/>
                  <a:gd name="connsiteX277" fmla="*/ 106361 w 2149081"/>
                  <a:gd name="connsiteY277" fmla="*/ 2286005 h 9144002"/>
                  <a:gd name="connsiteX278" fmla="*/ 106363 w 2149081"/>
                  <a:gd name="connsiteY278" fmla="*/ 2286005 h 9144002"/>
                  <a:gd name="connsiteX279" fmla="*/ 79375 w 2149081"/>
                  <a:gd name="connsiteY279" fmla="*/ 2312993 h 9144002"/>
                  <a:gd name="connsiteX280" fmla="*/ 79375 w 2149081"/>
                  <a:gd name="connsiteY280" fmla="*/ 2755266 h 9144002"/>
                  <a:gd name="connsiteX281" fmla="*/ 106363 w 2149081"/>
                  <a:gd name="connsiteY281" fmla="*/ 2782254 h 9144002"/>
                  <a:gd name="connsiteX282" fmla="*/ 214312 w 2149081"/>
                  <a:gd name="connsiteY282" fmla="*/ 2782254 h 9144002"/>
                  <a:gd name="connsiteX283" fmla="*/ 241300 w 2149081"/>
                  <a:gd name="connsiteY283" fmla="*/ 2755266 h 9144002"/>
                  <a:gd name="connsiteX284" fmla="*/ 241300 w 2149081"/>
                  <a:gd name="connsiteY284" fmla="*/ 2647321 h 9144002"/>
                  <a:gd name="connsiteX285" fmla="*/ 214312 w 2149081"/>
                  <a:gd name="connsiteY285" fmla="*/ 2620333 h 9144002"/>
                  <a:gd name="connsiteX286" fmla="*/ 106363 w 2149081"/>
                  <a:gd name="connsiteY286" fmla="*/ 2620333 h 9144002"/>
                  <a:gd name="connsiteX287" fmla="*/ 79375 w 2149081"/>
                  <a:gd name="connsiteY287" fmla="*/ 2647321 h 9144002"/>
                  <a:gd name="connsiteX288" fmla="*/ 79375 w 2149081"/>
                  <a:gd name="connsiteY288" fmla="*/ 3089594 h 9144002"/>
                  <a:gd name="connsiteX289" fmla="*/ 106363 w 2149081"/>
                  <a:gd name="connsiteY289" fmla="*/ 3116582 h 9144002"/>
                  <a:gd name="connsiteX290" fmla="*/ 214312 w 2149081"/>
                  <a:gd name="connsiteY290" fmla="*/ 3116582 h 9144002"/>
                  <a:gd name="connsiteX291" fmla="*/ 241300 w 2149081"/>
                  <a:gd name="connsiteY291" fmla="*/ 3089594 h 9144002"/>
                  <a:gd name="connsiteX292" fmla="*/ 241300 w 2149081"/>
                  <a:gd name="connsiteY292" fmla="*/ 2981649 h 9144002"/>
                  <a:gd name="connsiteX293" fmla="*/ 214312 w 2149081"/>
                  <a:gd name="connsiteY293" fmla="*/ 2954661 h 9144002"/>
                  <a:gd name="connsiteX294" fmla="*/ 106363 w 2149081"/>
                  <a:gd name="connsiteY294" fmla="*/ 2954661 h 9144002"/>
                  <a:gd name="connsiteX295" fmla="*/ 79375 w 2149081"/>
                  <a:gd name="connsiteY295" fmla="*/ 2981649 h 9144002"/>
                  <a:gd name="connsiteX296" fmla="*/ 79375 w 2149081"/>
                  <a:gd name="connsiteY296" fmla="*/ 3423922 h 9144002"/>
                  <a:gd name="connsiteX297" fmla="*/ 106363 w 2149081"/>
                  <a:gd name="connsiteY297" fmla="*/ 3450910 h 9144002"/>
                  <a:gd name="connsiteX298" fmla="*/ 214312 w 2149081"/>
                  <a:gd name="connsiteY298" fmla="*/ 3450910 h 9144002"/>
                  <a:gd name="connsiteX299" fmla="*/ 241300 w 2149081"/>
                  <a:gd name="connsiteY299" fmla="*/ 3423922 h 9144002"/>
                  <a:gd name="connsiteX300" fmla="*/ 241300 w 2149081"/>
                  <a:gd name="connsiteY300" fmla="*/ 3315977 h 9144002"/>
                  <a:gd name="connsiteX301" fmla="*/ 214312 w 2149081"/>
                  <a:gd name="connsiteY301" fmla="*/ 3288989 h 9144002"/>
                  <a:gd name="connsiteX302" fmla="*/ 106363 w 2149081"/>
                  <a:gd name="connsiteY302" fmla="*/ 3288989 h 9144002"/>
                  <a:gd name="connsiteX303" fmla="*/ 79375 w 2149081"/>
                  <a:gd name="connsiteY303" fmla="*/ 3315977 h 9144002"/>
                  <a:gd name="connsiteX304" fmla="*/ 79375 w 2149081"/>
                  <a:gd name="connsiteY304" fmla="*/ 3758250 h 9144002"/>
                  <a:gd name="connsiteX305" fmla="*/ 106363 w 2149081"/>
                  <a:gd name="connsiteY305" fmla="*/ 3785238 h 9144002"/>
                  <a:gd name="connsiteX306" fmla="*/ 214312 w 2149081"/>
                  <a:gd name="connsiteY306" fmla="*/ 3785238 h 9144002"/>
                  <a:gd name="connsiteX307" fmla="*/ 241300 w 2149081"/>
                  <a:gd name="connsiteY307" fmla="*/ 3758250 h 9144002"/>
                  <a:gd name="connsiteX308" fmla="*/ 241300 w 2149081"/>
                  <a:gd name="connsiteY308" fmla="*/ 3650305 h 9144002"/>
                  <a:gd name="connsiteX309" fmla="*/ 214312 w 2149081"/>
                  <a:gd name="connsiteY309" fmla="*/ 3623317 h 9144002"/>
                  <a:gd name="connsiteX310" fmla="*/ 106363 w 2149081"/>
                  <a:gd name="connsiteY310" fmla="*/ 3623317 h 9144002"/>
                  <a:gd name="connsiteX311" fmla="*/ 79375 w 2149081"/>
                  <a:gd name="connsiteY311" fmla="*/ 3650305 h 9144002"/>
                  <a:gd name="connsiteX312" fmla="*/ 79375 w 2149081"/>
                  <a:gd name="connsiteY312" fmla="*/ 4092578 h 9144002"/>
                  <a:gd name="connsiteX313" fmla="*/ 106363 w 2149081"/>
                  <a:gd name="connsiteY313" fmla="*/ 4119566 h 9144002"/>
                  <a:gd name="connsiteX314" fmla="*/ 214312 w 2149081"/>
                  <a:gd name="connsiteY314" fmla="*/ 4119566 h 9144002"/>
                  <a:gd name="connsiteX315" fmla="*/ 241300 w 2149081"/>
                  <a:gd name="connsiteY315" fmla="*/ 4092578 h 9144002"/>
                  <a:gd name="connsiteX316" fmla="*/ 241300 w 2149081"/>
                  <a:gd name="connsiteY316" fmla="*/ 3984633 h 9144002"/>
                  <a:gd name="connsiteX317" fmla="*/ 214312 w 2149081"/>
                  <a:gd name="connsiteY317" fmla="*/ 3957645 h 9144002"/>
                  <a:gd name="connsiteX318" fmla="*/ 106363 w 2149081"/>
                  <a:gd name="connsiteY318" fmla="*/ 3957645 h 9144002"/>
                  <a:gd name="connsiteX319" fmla="*/ 79375 w 2149081"/>
                  <a:gd name="connsiteY319" fmla="*/ 3984633 h 9144002"/>
                  <a:gd name="connsiteX320" fmla="*/ 79375 w 2149081"/>
                  <a:gd name="connsiteY320" fmla="*/ 4426906 h 9144002"/>
                  <a:gd name="connsiteX321" fmla="*/ 106363 w 2149081"/>
                  <a:gd name="connsiteY321" fmla="*/ 4453894 h 9144002"/>
                  <a:gd name="connsiteX322" fmla="*/ 214312 w 2149081"/>
                  <a:gd name="connsiteY322" fmla="*/ 4453894 h 9144002"/>
                  <a:gd name="connsiteX323" fmla="*/ 241300 w 2149081"/>
                  <a:gd name="connsiteY323" fmla="*/ 4426906 h 9144002"/>
                  <a:gd name="connsiteX324" fmla="*/ 241300 w 2149081"/>
                  <a:gd name="connsiteY324" fmla="*/ 4318961 h 9144002"/>
                  <a:gd name="connsiteX325" fmla="*/ 214312 w 2149081"/>
                  <a:gd name="connsiteY325" fmla="*/ 4291974 h 9144002"/>
                  <a:gd name="connsiteX326" fmla="*/ 106363 w 2149081"/>
                  <a:gd name="connsiteY326" fmla="*/ 4291974 h 9144002"/>
                  <a:gd name="connsiteX327" fmla="*/ 79375 w 2149081"/>
                  <a:gd name="connsiteY327" fmla="*/ 4318961 h 9144002"/>
                  <a:gd name="connsiteX328" fmla="*/ 79375 w 2149081"/>
                  <a:gd name="connsiteY328" fmla="*/ 4761234 h 9144002"/>
                  <a:gd name="connsiteX329" fmla="*/ 106363 w 2149081"/>
                  <a:gd name="connsiteY329" fmla="*/ 4788222 h 9144002"/>
                  <a:gd name="connsiteX330" fmla="*/ 214312 w 2149081"/>
                  <a:gd name="connsiteY330" fmla="*/ 4788222 h 9144002"/>
                  <a:gd name="connsiteX331" fmla="*/ 241300 w 2149081"/>
                  <a:gd name="connsiteY331" fmla="*/ 4761234 h 9144002"/>
                  <a:gd name="connsiteX332" fmla="*/ 241300 w 2149081"/>
                  <a:gd name="connsiteY332" fmla="*/ 4653288 h 9144002"/>
                  <a:gd name="connsiteX333" fmla="*/ 214312 w 2149081"/>
                  <a:gd name="connsiteY333" fmla="*/ 4626300 h 9144002"/>
                  <a:gd name="connsiteX334" fmla="*/ 106363 w 2149081"/>
                  <a:gd name="connsiteY334" fmla="*/ 4626300 h 9144002"/>
                  <a:gd name="connsiteX335" fmla="*/ 79375 w 2149081"/>
                  <a:gd name="connsiteY335" fmla="*/ 4653288 h 9144002"/>
                  <a:gd name="connsiteX336" fmla="*/ 79375 w 2149081"/>
                  <a:gd name="connsiteY336" fmla="*/ 5095562 h 9144002"/>
                  <a:gd name="connsiteX337" fmla="*/ 106363 w 2149081"/>
                  <a:gd name="connsiteY337" fmla="*/ 5122550 h 9144002"/>
                  <a:gd name="connsiteX338" fmla="*/ 214312 w 2149081"/>
                  <a:gd name="connsiteY338" fmla="*/ 5122550 h 9144002"/>
                  <a:gd name="connsiteX339" fmla="*/ 241300 w 2149081"/>
                  <a:gd name="connsiteY339" fmla="*/ 5095562 h 9144002"/>
                  <a:gd name="connsiteX340" fmla="*/ 241300 w 2149081"/>
                  <a:gd name="connsiteY340" fmla="*/ 4987616 h 9144002"/>
                  <a:gd name="connsiteX341" fmla="*/ 214312 w 2149081"/>
                  <a:gd name="connsiteY341" fmla="*/ 4960627 h 9144002"/>
                  <a:gd name="connsiteX342" fmla="*/ 106363 w 2149081"/>
                  <a:gd name="connsiteY342" fmla="*/ 4960627 h 9144002"/>
                  <a:gd name="connsiteX343" fmla="*/ 79375 w 2149081"/>
                  <a:gd name="connsiteY343" fmla="*/ 4987616 h 9144002"/>
                  <a:gd name="connsiteX344" fmla="*/ 79375 w 2149081"/>
                  <a:gd name="connsiteY344" fmla="*/ 5429890 h 9144002"/>
                  <a:gd name="connsiteX345" fmla="*/ 106363 w 2149081"/>
                  <a:gd name="connsiteY345" fmla="*/ 5456878 h 9144002"/>
                  <a:gd name="connsiteX346" fmla="*/ 214312 w 2149081"/>
                  <a:gd name="connsiteY346" fmla="*/ 5456878 h 9144002"/>
                  <a:gd name="connsiteX347" fmla="*/ 241300 w 2149081"/>
                  <a:gd name="connsiteY347" fmla="*/ 5429890 h 9144002"/>
                  <a:gd name="connsiteX348" fmla="*/ 241300 w 2149081"/>
                  <a:gd name="connsiteY348" fmla="*/ 5321944 h 9144002"/>
                  <a:gd name="connsiteX349" fmla="*/ 214312 w 2149081"/>
                  <a:gd name="connsiteY349" fmla="*/ 5294956 h 9144002"/>
                  <a:gd name="connsiteX350" fmla="*/ 106363 w 2149081"/>
                  <a:gd name="connsiteY350" fmla="*/ 5294956 h 9144002"/>
                  <a:gd name="connsiteX351" fmla="*/ 79375 w 2149081"/>
                  <a:gd name="connsiteY351" fmla="*/ 5321944 h 9144002"/>
                  <a:gd name="connsiteX352" fmla="*/ 79375 w 2149081"/>
                  <a:gd name="connsiteY352" fmla="*/ 5764218 h 9144002"/>
                  <a:gd name="connsiteX353" fmla="*/ 106363 w 2149081"/>
                  <a:gd name="connsiteY353" fmla="*/ 5791206 h 9144002"/>
                  <a:gd name="connsiteX354" fmla="*/ 214312 w 2149081"/>
                  <a:gd name="connsiteY354" fmla="*/ 5791206 h 9144002"/>
                  <a:gd name="connsiteX355" fmla="*/ 241300 w 2149081"/>
                  <a:gd name="connsiteY355" fmla="*/ 5764218 h 9144002"/>
                  <a:gd name="connsiteX356" fmla="*/ 241300 w 2149081"/>
                  <a:gd name="connsiteY356" fmla="*/ 5656272 h 9144002"/>
                  <a:gd name="connsiteX357" fmla="*/ 214312 w 2149081"/>
                  <a:gd name="connsiteY357" fmla="*/ 5629282 h 9144002"/>
                  <a:gd name="connsiteX358" fmla="*/ 106363 w 2149081"/>
                  <a:gd name="connsiteY358" fmla="*/ 5629282 h 9144002"/>
                  <a:gd name="connsiteX359" fmla="*/ 79375 w 2149081"/>
                  <a:gd name="connsiteY359" fmla="*/ 5656272 h 9144002"/>
                  <a:gd name="connsiteX360" fmla="*/ 79375 w 2149081"/>
                  <a:gd name="connsiteY360" fmla="*/ 6098536 h 9144002"/>
                  <a:gd name="connsiteX361" fmla="*/ 106363 w 2149081"/>
                  <a:gd name="connsiteY361" fmla="*/ 6125524 h 9144002"/>
                  <a:gd name="connsiteX362" fmla="*/ 214312 w 2149081"/>
                  <a:gd name="connsiteY362" fmla="*/ 6125524 h 9144002"/>
                  <a:gd name="connsiteX363" fmla="*/ 241300 w 2149081"/>
                  <a:gd name="connsiteY363" fmla="*/ 6098536 h 9144002"/>
                  <a:gd name="connsiteX364" fmla="*/ 241300 w 2149081"/>
                  <a:gd name="connsiteY364" fmla="*/ 5990597 h 9144002"/>
                  <a:gd name="connsiteX365" fmla="*/ 214312 w 2149081"/>
                  <a:gd name="connsiteY365" fmla="*/ 5963609 h 9144002"/>
                  <a:gd name="connsiteX366" fmla="*/ 106363 w 2149081"/>
                  <a:gd name="connsiteY366" fmla="*/ 5963609 h 9144002"/>
                  <a:gd name="connsiteX367" fmla="*/ 79375 w 2149081"/>
                  <a:gd name="connsiteY367" fmla="*/ 5990597 h 9144002"/>
                  <a:gd name="connsiteX368" fmla="*/ 79375 w 2149081"/>
                  <a:gd name="connsiteY368" fmla="*/ 6432874 h 9144002"/>
                  <a:gd name="connsiteX369" fmla="*/ 106363 w 2149081"/>
                  <a:gd name="connsiteY369" fmla="*/ 6459862 h 9144002"/>
                  <a:gd name="connsiteX370" fmla="*/ 214312 w 2149081"/>
                  <a:gd name="connsiteY370" fmla="*/ 6459862 h 9144002"/>
                  <a:gd name="connsiteX371" fmla="*/ 241300 w 2149081"/>
                  <a:gd name="connsiteY371" fmla="*/ 6432874 h 9144002"/>
                  <a:gd name="connsiteX372" fmla="*/ 241300 w 2149081"/>
                  <a:gd name="connsiteY372" fmla="*/ 6324925 h 9144002"/>
                  <a:gd name="connsiteX373" fmla="*/ 214312 w 2149081"/>
                  <a:gd name="connsiteY373" fmla="*/ 6297937 h 9144002"/>
                  <a:gd name="connsiteX374" fmla="*/ 106363 w 2149081"/>
                  <a:gd name="connsiteY374" fmla="*/ 6297937 h 9144002"/>
                  <a:gd name="connsiteX375" fmla="*/ 79375 w 2149081"/>
                  <a:gd name="connsiteY375" fmla="*/ 6324925 h 9144002"/>
                  <a:gd name="connsiteX376" fmla="*/ 79375 w 2149081"/>
                  <a:gd name="connsiteY376" fmla="*/ 6767202 h 9144002"/>
                  <a:gd name="connsiteX377" fmla="*/ 106363 w 2149081"/>
                  <a:gd name="connsiteY377" fmla="*/ 6794190 h 9144002"/>
                  <a:gd name="connsiteX378" fmla="*/ 214312 w 2149081"/>
                  <a:gd name="connsiteY378" fmla="*/ 6794190 h 9144002"/>
                  <a:gd name="connsiteX379" fmla="*/ 241300 w 2149081"/>
                  <a:gd name="connsiteY379" fmla="*/ 6767202 h 9144002"/>
                  <a:gd name="connsiteX380" fmla="*/ 241300 w 2149081"/>
                  <a:gd name="connsiteY380" fmla="*/ 6659253 h 9144002"/>
                  <a:gd name="connsiteX381" fmla="*/ 214312 w 2149081"/>
                  <a:gd name="connsiteY381" fmla="*/ 6632265 h 9144002"/>
                  <a:gd name="connsiteX382" fmla="*/ 106363 w 2149081"/>
                  <a:gd name="connsiteY382" fmla="*/ 6632265 h 9144002"/>
                  <a:gd name="connsiteX383" fmla="*/ 79375 w 2149081"/>
                  <a:gd name="connsiteY383" fmla="*/ 6659253 h 9144002"/>
                  <a:gd name="connsiteX384" fmla="*/ 79375 w 2149081"/>
                  <a:gd name="connsiteY384" fmla="*/ 7101530 h 9144002"/>
                  <a:gd name="connsiteX385" fmla="*/ 106363 w 2149081"/>
                  <a:gd name="connsiteY385" fmla="*/ 7128518 h 9144002"/>
                  <a:gd name="connsiteX386" fmla="*/ 214312 w 2149081"/>
                  <a:gd name="connsiteY386" fmla="*/ 7128518 h 9144002"/>
                  <a:gd name="connsiteX387" fmla="*/ 241300 w 2149081"/>
                  <a:gd name="connsiteY387" fmla="*/ 7101530 h 9144002"/>
                  <a:gd name="connsiteX388" fmla="*/ 241300 w 2149081"/>
                  <a:gd name="connsiteY388" fmla="*/ 6993581 h 9144002"/>
                  <a:gd name="connsiteX389" fmla="*/ 214312 w 2149081"/>
                  <a:gd name="connsiteY389" fmla="*/ 6966593 h 9144002"/>
                  <a:gd name="connsiteX390" fmla="*/ 106363 w 2149081"/>
                  <a:gd name="connsiteY390" fmla="*/ 6966593 h 9144002"/>
                  <a:gd name="connsiteX391" fmla="*/ 79375 w 2149081"/>
                  <a:gd name="connsiteY391" fmla="*/ 6993581 h 9144002"/>
                  <a:gd name="connsiteX392" fmla="*/ 79375 w 2149081"/>
                  <a:gd name="connsiteY392" fmla="*/ 7435858 h 9144002"/>
                  <a:gd name="connsiteX393" fmla="*/ 106363 w 2149081"/>
                  <a:gd name="connsiteY393" fmla="*/ 7462846 h 9144002"/>
                  <a:gd name="connsiteX394" fmla="*/ 214312 w 2149081"/>
                  <a:gd name="connsiteY394" fmla="*/ 7462846 h 9144002"/>
                  <a:gd name="connsiteX395" fmla="*/ 241300 w 2149081"/>
                  <a:gd name="connsiteY395" fmla="*/ 7435858 h 9144002"/>
                  <a:gd name="connsiteX396" fmla="*/ 241300 w 2149081"/>
                  <a:gd name="connsiteY396" fmla="*/ 7327909 h 9144002"/>
                  <a:gd name="connsiteX397" fmla="*/ 214312 w 2149081"/>
                  <a:gd name="connsiteY397" fmla="*/ 7300921 h 9144002"/>
                  <a:gd name="connsiteX398" fmla="*/ 106363 w 2149081"/>
                  <a:gd name="connsiteY398" fmla="*/ 7300921 h 9144002"/>
                  <a:gd name="connsiteX399" fmla="*/ 79375 w 2149081"/>
                  <a:gd name="connsiteY399" fmla="*/ 7327909 h 9144002"/>
                  <a:gd name="connsiteX400" fmla="*/ 79375 w 2149081"/>
                  <a:gd name="connsiteY400" fmla="*/ 7770186 h 9144002"/>
                  <a:gd name="connsiteX401" fmla="*/ 106363 w 2149081"/>
                  <a:gd name="connsiteY401" fmla="*/ 7797174 h 9144002"/>
                  <a:gd name="connsiteX402" fmla="*/ 214312 w 2149081"/>
                  <a:gd name="connsiteY402" fmla="*/ 7797174 h 9144002"/>
                  <a:gd name="connsiteX403" fmla="*/ 241300 w 2149081"/>
                  <a:gd name="connsiteY403" fmla="*/ 7770186 h 9144002"/>
                  <a:gd name="connsiteX404" fmla="*/ 241300 w 2149081"/>
                  <a:gd name="connsiteY404" fmla="*/ 7662237 h 9144002"/>
                  <a:gd name="connsiteX405" fmla="*/ 214312 w 2149081"/>
                  <a:gd name="connsiteY405" fmla="*/ 7635249 h 9144002"/>
                  <a:gd name="connsiteX406" fmla="*/ 106363 w 2149081"/>
                  <a:gd name="connsiteY406" fmla="*/ 7635249 h 9144002"/>
                  <a:gd name="connsiteX407" fmla="*/ 79375 w 2149081"/>
                  <a:gd name="connsiteY407" fmla="*/ 7662237 h 9144002"/>
                  <a:gd name="connsiteX408" fmla="*/ 79375 w 2149081"/>
                  <a:gd name="connsiteY408" fmla="*/ 8104514 h 9144002"/>
                  <a:gd name="connsiteX409" fmla="*/ 106363 w 2149081"/>
                  <a:gd name="connsiteY409" fmla="*/ 8131502 h 9144002"/>
                  <a:gd name="connsiteX410" fmla="*/ 214312 w 2149081"/>
                  <a:gd name="connsiteY410" fmla="*/ 8131502 h 9144002"/>
                  <a:gd name="connsiteX411" fmla="*/ 241300 w 2149081"/>
                  <a:gd name="connsiteY411" fmla="*/ 8104514 h 9144002"/>
                  <a:gd name="connsiteX412" fmla="*/ 241300 w 2149081"/>
                  <a:gd name="connsiteY412" fmla="*/ 7996565 h 9144002"/>
                  <a:gd name="connsiteX413" fmla="*/ 214312 w 2149081"/>
                  <a:gd name="connsiteY413" fmla="*/ 7969577 h 9144002"/>
                  <a:gd name="connsiteX414" fmla="*/ 106363 w 2149081"/>
                  <a:gd name="connsiteY414" fmla="*/ 7969577 h 9144002"/>
                  <a:gd name="connsiteX415" fmla="*/ 79375 w 2149081"/>
                  <a:gd name="connsiteY415" fmla="*/ 7996565 h 9144002"/>
                  <a:gd name="connsiteX416" fmla="*/ 79375 w 2149081"/>
                  <a:gd name="connsiteY416" fmla="*/ 8438842 h 9144002"/>
                  <a:gd name="connsiteX417" fmla="*/ 106363 w 2149081"/>
                  <a:gd name="connsiteY417" fmla="*/ 8465830 h 9144002"/>
                  <a:gd name="connsiteX418" fmla="*/ 214312 w 2149081"/>
                  <a:gd name="connsiteY418" fmla="*/ 8465830 h 9144002"/>
                  <a:gd name="connsiteX419" fmla="*/ 241300 w 2149081"/>
                  <a:gd name="connsiteY419" fmla="*/ 8438842 h 9144002"/>
                  <a:gd name="connsiteX420" fmla="*/ 241300 w 2149081"/>
                  <a:gd name="connsiteY420" fmla="*/ 8330893 h 9144002"/>
                  <a:gd name="connsiteX421" fmla="*/ 214312 w 2149081"/>
                  <a:gd name="connsiteY421" fmla="*/ 8303905 h 9144002"/>
                  <a:gd name="connsiteX422" fmla="*/ 106363 w 2149081"/>
                  <a:gd name="connsiteY422" fmla="*/ 8303905 h 9144002"/>
                  <a:gd name="connsiteX423" fmla="*/ 79375 w 2149081"/>
                  <a:gd name="connsiteY423" fmla="*/ 8330893 h 9144002"/>
                  <a:gd name="connsiteX424" fmla="*/ 79375 w 2149081"/>
                  <a:gd name="connsiteY424" fmla="*/ 8773170 h 9144002"/>
                  <a:gd name="connsiteX425" fmla="*/ 106363 w 2149081"/>
                  <a:gd name="connsiteY425" fmla="*/ 8800158 h 9144002"/>
                  <a:gd name="connsiteX426" fmla="*/ 214312 w 2149081"/>
                  <a:gd name="connsiteY426" fmla="*/ 8800158 h 9144002"/>
                  <a:gd name="connsiteX427" fmla="*/ 241300 w 2149081"/>
                  <a:gd name="connsiteY427" fmla="*/ 8773170 h 9144002"/>
                  <a:gd name="connsiteX428" fmla="*/ 241300 w 2149081"/>
                  <a:gd name="connsiteY428" fmla="*/ 8665221 h 9144002"/>
                  <a:gd name="connsiteX429" fmla="*/ 214312 w 2149081"/>
                  <a:gd name="connsiteY429" fmla="*/ 8638233 h 9144002"/>
                  <a:gd name="connsiteX430" fmla="*/ 106363 w 2149081"/>
                  <a:gd name="connsiteY430" fmla="*/ 8638233 h 9144002"/>
                  <a:gd name="connsiteX431" fmla="*/ 79375 w 2149081"/>
                  <a:gd name="connsiteY431" fmla="*/ 8665221 h 9144002"/>
                  <a:gd name="connsiteX432" fmla="*/ 79375 w 2149081"/>
                  <a:gd name="connsiteY432" fmla="*/ 9107488 h 9144002"/>
                  <a:gd name="connsiteX433" fmla="*/ 106363 w 2149081"/>
                  <a:gd name="connsiteY433" fmla="*/ 9134476 h 9144002"/>
                  <a:gd name="connsiteX434" fmla="*/ 214312 w 2149081"/>
                  <a:gd name="connsiteY434" fmla="*/ 9134476 h 9144002"/>
                  <a:gd name="connsiteX435" fmla="*/ 241300 w 2149081"/>
                  <a:gd name="connsiteY435" fmla="*/ 9107488 h 9144002"/>
                  <a:gd name="connsiteX436" fmla="*/ 241300 w 2149081"/>
                  <a:gd name="connsiteY436" fmla="*/ 8999539 h 9144002"/>
                  <a:gd name="connsiteX437" fmla="*/ 214312 w 2149081"/>
                  <a:gd name="connsiteY437" fmla="*/ 8972551 h 9144002"/>
                  <a:gd name="connsiteX438" fmla="*/ 106363 w 2149081"/>
                  <a:gd name="connsiteY438" fmla="*/ 8972551 h 9144002"/>
                  <a:gd name="connsiteX439" fmla="*/ 79375 w 2149081"/>
                  <a:gd name="connsiteY439" fmla="*/ 8999539 h 9144002"/>
                  <a:gd name="connsiteX440" fmla="*/ 0 w 2149081"/>
                  <a:gd name="connsiteY440" fmla="*/ 9144001 h 9144002"/>
                  <a:gd name="connsiteX441" fmla="*/ 0 w 2149081"/>
                  <a:gd name="connsiteY441" fmla="*/ 6135049 h 9144002"/>
                  <a:gd name="connsiteX442" fmla="*/ 0 w 2149081"/>
                  <a:gd name="connsiteY442" fmla="*/ 2286005 h 9144002"/>
                  <a:gd name="connsiteX443" fmla="*/ 0 w 2149081"/>
                  <a:gd name="connsiteY443" fmla="*/ 0 h 9144002"/>
                  <a:gd name="connsiteX444" fmla="*/ 79375 w 2149081"/>
                  <a:gd name="connsiteY444" fmla="*/ 0 h 9144002"/>
                  <a:gd name="connsiteX445" fmla="*/ 79375 w 2149081"/>
                  <a:gd name="connsiteY445" fmla="*/ 80647 h 9144002"/>
                  <a:gd name="connsiteX446" fmla="*/ 106363 w 2149081"/>
                  <a:gd name="connsiteY446" fmla="*/ 107635 h 9144002"/>
                  <a:gd name="connsiteX447" fmla="*/ 214312 w 2149081"/>
                  <a:gd name="connsiteY447" fmla="*/ 107635 h 9144002"/>
                  <a:gd name="connsiteX448" fmla="*/ 241300 w 2149081"/>
                  <a:gd name="connsiteY448" fmla="*/ 80647 h 9144002"/>
                  <a:gd name="connsiteX449" fmla="*/ 241300 w 2149081"/>
                  <a:gd name="connsiteY449" fmla="*/ 0 h 9144002"/>
                  <a:gd name="connsiteX450" fmla="*/ 660395 w 2149081"/>
                  <a:gd name="connsiteY450" fmla="*/ 0 h 9144002"/>
                  <a:gd name="connsiteX451" fmla="*/ 1488686 w 2149081"/>
                  <a:gd name="connsiteY451" fmla="*/ 0 h 9144002"/>
                  <a:gd name="connsiteX452" fmla="*/ 1907781 w 2149081"/>
                  <a:gd name="connsiteY452" fmla="*/ 0 h 9144002"/>
                  <a:gd name="connsiteX453" fmla="*/ 1907781 w 2149081"/>
                  <a:gd name="connsiteY453" fmla="*/ 80647 h 9144002"/>
                  <a:gd name="connsiteX454" fmla="*/ 1934769 w 2149081"/>
                  <a:gd name="connsiteY454" fmla="*/ 107635 h 9144002"/>
                  <a:gd name="connsiteX455" fmla="*/ 2042718 w 2149081"/>
                  <a:gd name="connsiteY455" fmla="*/ 107635 h 9144002"/>
                  <a:gd name="connsiteX456" fmla="*/ 2069706 w 2149081"/>
                  <a:gd name="connsiteY456" fmla="*/ 80647 h 9144002"/>
                  <a:gd name="connsiteX457" fmla="*/ 2069706 w 2149081"/>
                  <a:gd name="connsiteY457" fmla="*/ 0 h 9144002"/>
                  <a:gd name="connsiteX458" fmla="*/ 2149081 w 2149081"/>
                  <a:gd name="connsiteY458" fmla="*/ 0 h 9144002"/>
                  <a:gd name="connsiteX459" fmla="*/ 2149081 w 2149081"/>
                  <a:gd name="connsiteY459" fmla="*/ 2286005 h 9144002"/>
                  <a:gd name="connsiteX460" fmla="*/ 2149081 w 2149081"/>
                  <a:gd name="connsiteY460" fmla="*/ 6135049 h 9144002"/>
                  <a:gd name="connsiteX461" fmla="*/ 2149081 w 2149081"/>
                  <a:gd name="connsiteY461" fmla="*/ 9144001 h 9144002"/>
                  <a:gd name="connsiteX462" fmla="*/ 1702842 w 2149081"/>
                  <a:gd name="connsiteY462" fmla="*/ 9144001 h 9144002"/>
                  <a:gd name="connsiteX463" fmla="*/ 1702842 w 2149081"/>
                  <a:gd name="connsiteY463" fmla="*/ 9144002 h 9144002"/>
                  <a:gd name="connsiteX464" fmla="*/ 1488686 w 2149081"/>
                  <a:gd name="connsiteY464" fmla="*/ 9144002 h 9144002"/>
                  <a:gd name="connsiteX465" fmla="*/ 1095378 w 2149081"/>
                  <a:gd name="connsiteY465" fmla="*/ 9144002 h 9144002"/>
                  <a:gd name="connsiteX466" fmla="*/ 1087043 w 2149081"/>
                  <a:gd name="connsiteY466" fmla="*/ 9144002 h 9144002"/>
                  <a:gd name="connsiteX467" fmla="*/ 1062038 w 2149081"/>
                  <a:gd name="connsiteY467" fmla="*/ 9144002 h 9144002"/>
                  <a:gd name="connsiteX468" fmla="*/ 1053703 w 2149081"/>
                  <a:gd name="connsiteY468" fmla="*/ 9144002 h 9144002"/>
                  <a:gd name="connsiteX469" fmla="*/ 660395 w 2149081"/>
                  <a:gd name="connsiteY469" fmla="*/ 9144002 h 9144002"/>
                  <a:gd name="connsiteX470" fmla="*/ 446239 w 2149081"/>
                  <a:gd name="connsiteY470" fmla="*/ 9144002 h 9144002"/>
                  <a:gd name="connsiteX471" fmla="*/ 446239 w 2149081"/>
                  <a:gd name="connsiteY471" fmla="*/ 9144001 h 914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</a:cxnLst>
                <a:rect l="l" t="t" r="r" b="b"/>
                <a:pathLst>
                  <a:path w="2149081" h="9144002">
                    <a:moveTo>
                      <a:pt x="1907781" y="414975"/>
                    </a:moveTo>
                    <a:cubicBezTo>
                      <a:pt x="1907781" y="429879"/>
                      <a:pt x="1919864" y="441963"/>
                      <a:pt x="1934769" y="441963"/>
                    </a:cubicBezTo>
                    <a:lnTo>
                      <a:pt x="2042718" y="441963"/>
                    </a:lnTo>
                    <a:cubicBezTo>
                      <a:pt x="2057623" y="441963"/>
                      <a:pt x="2069706" y="429879"/>
                      <a:pt x="2069706" y="414975"/>
                    </a:cubicBezTo>
                    <a:lnTo>
                      <a:pt x="2069706" y="307025"/>
                    </a:lnTo>
                    <a:cubicBezTo>
                      <a:pt x="2069706" y="292121"/>
                      <a:pt x="2057623" y="280037"/>
                      <a:pt x="2042718" y="280037"/>
                    </a:cubicBezTo>
                    <a:lnTo>
                      <a:pt x="1934769" y="280037"/>
                    </a:lnTo>
                    <a:cubicBezTo>
                      <a:pt x="1919864" y="280037"/>
                      <a:pt x="1907781" y="292121"/>
                      <a:pt x="1907781" y="307025"/>
                    </a:cubicBezTo>
                    <a:close/>
                    <a:moveTo>
                      <a:pt x="1907781" y="749302"/>
                    </a:moveTo>
                    <a:cubicBezTo>
                      <a:pt x="1907781" y="764207"/>
                      <a:pt x="1919864" y="776290"/>
                      <a:pt x="1934769" y="776290"/>
                    </a:cubicBezTo>
                    <a:lnTo>
                      <a:pt x="2042718" y="776290"/>
                    </a:lnTo>
                    <a:cubicBezTo>
                      <a:pt x="2057623" y="776290"/>
                      <a:pt x="2069706" y="764207"/>
                      <a:pt x="2069706" y="749302"/>
                    </a:cubicBezTo>
                    <a:lnTo>
                      <a:pt x="2069706" y="641353"/>
                    </a:lnTo>
                    <a:cubicBezTo>
                      <a:pt x="2069706" y="626449"/>
                      <a:pt x="2057623" y="614365"/>
                      <a:pt x="2042718" y="614365"/>
                    </a:cubicBezTo>
                    <a:lnTo>
                      <a:pt x="1934769" y="614365"/>
                    </a:lnTo>
                    <a:cubicBezTo>
                      <a:pt x="1919864" y="614365"/>
                      <a:pt x="1907781" y="626449"/>
                      <a:pt x="1907781" y="641353"/>
                    </a:cubicBezTo>
                    <a:close/>
                    <a:moveTo>
                      <a:pt x="1907781" y="1083631"/>
                    </a:moveTo>
                    <a:cubicBezTo>
                      <a:pt x="1907781" y="1098535"/>
                      <a:pt x="1919864" y="1110618"/>
                      <a:pt x="1934769" y="1110618"/>
                    </a:cubicBezTo>
                    <a:lnTo>
                      <a:pt x="2042718" y="1110618"/>
                    </a:lnTo>
                    <a:cubicBezTo>
                      <a:pt x="2057623" y="1110618"/>
                      <a:pt x="2069706" y="1098535"/>
                      <a:pt x="2069706" y="1083631"/>
                    </a:cubicBezTo>
                    <a:lnTo>
                      <a:pt x="2069706" y="975681"/>
                    </a:lnTo>
                    <a:cubicBezTo>
                      <a:pt x="2069706" y="960776"/>
                      <a:pt x="2057623" y="948693"/>
                      <a:pt x="2042718" y="948693"/>
                    </a:cubicBezTo>
                    <a:lnTo>
                      <a:pt x="1934769" y="948693"/>
                    </a:lnTo>
                    <a:cubicBezTo>
                      <a:pt x="1919864" y="948693"/>
                      <a:pt x="1907781" y="960776"/>
                      <a:pt x="1907781" y="975681"/>
                    </a:cubicBezTo>
                    <a:close/>
                    <a:moveTo>
                      <a:pt x="1907781" y="1417958"/>
                    </a:moveTo>
                    <a:cubicBezTo>
                      <a:pt x="1907781" y="1432862"/>
                      <a:pt x="1919864" y="1444947"/>
                      <a:pt x="1934769" y="1444947"/>
                    </a:cubicBezTo>
                    <a:lnTo>
                      <a:pt x="2042718" y="1444947"/>
                    </a:lnTo>
                    <a:cubicBezTo>
                      <a:pt x="2057623" y="1444947"/>
                      <a:pt x="2069706" y="1432862"/>
                      <a:pt x="2069706" y="1417958"/>
                    </a:cubicBezTo>
                    <a:lnTo>
                      <a:pt x="2069706" y="1310009"/>
                    </a:lnTo>
                    <a:cubicBezTo>
                      <a:pt x="2069706" y="1295105"/>
                      <a:pt x="2057623" y="1283022"/>
                      <a:pt x="2042718" y="1283022"/>
                    </a:cubicBezTo>
                    <a:lnTo>
                      <a:pt x="1934769" y="1283022"/>
                    </a:lnTo>
                    <a:cubicBezTo>
                      <a:pt x="1919864" y="1283022"/>
                      <a:pt x="1907781" y="1295105"/>
                      <a:pt x="1907781" y="1310009"/>
                    </a:cubicBezTo>
                    <a:close/>
                    <a:moveTo>
                      <a:pt x="1907781" y="1752287"/>
                    </a:moveTo>
                    <a:cubicBezTo>
                      <a:pt x="1907781" y="1767191"/>
                      <a:pt x="1919864" y="1779275"/>
                      <a:pt x="1934769" y="1779275"/>
                    </a:cubicBezTo>
                    <a:lnTo>
                      <a:pt x="2042718" y="1779275"/>
                    </a:lnTo>
                    <a:cubicBezTo>
                      <a:pt x="2057623" y="1779275"/>
                      <a:pt x="2069706" y="1767191"/>
                      <a:pt x="2069706" y="1752287"/>
                    </a:cubicBezTo>
                    <a:lnTo>
                      <a:pt x="2069706" y="1644336"/>
                    </a:lnTo>
                    <a:cubicBezTo>
                      <a:pt x="2069706" y="1629431"/>
                      <a:pt x="2057623" y="1617348"/>
                      <a:pt x="2042718" y="1617348"/>
                    </a:cubicBezTo>
                    <a:lnTo>
                      <a:pt x="1934769" y="1617348"/>
                    </a:lnTo>
                    <a:cubicBezTo>
                      <a:pt x="1919864" y="1617348"/>
                      <a:pt x="1907781" y="1629431"/>
                      <a:pt x="1907781" y="1644336"/>
                    </a:cubicBezTo>
                    <a:close/>
                    <a:moveTo>
                      <a:pt x="1907781" y="2086613"/>
                    </a:moveTo>
                    <a:cubicBezTo>
                      <a:pt x="1907781" y="2101518"/>
                      <a:pt x="1919864" y="2113601"/>
                      <a:pt x="1934769" y="2113601"/>
                    </a:cubicBezTo>
                    <a:lnTo>
                      <a:pt x="2042718" y="2113601"/>
                    </a:lnTo>
                    <a:cubicBezTo>
                      <a:pt x="2057623" y="2113601"/>
                      <a:pt x="2069706" y="2101518"/>
                      <a:pt x="2069706" y="2086613"/>
                    </a:cubicBezTo>
                    <a:lnTo>
                      <a:pt x="2069706" y="1978664"/>
                    </a:lnTo>
                    <a:cubicBezTo>
                      <a:pt x="2069706" y="1963759"/>
                      <a:pt x="2057623" y="1951675"/>
                      <a:pt x="2042718" y="1951675"/>
                    </a:cubicBezTo>
                    <a:lnTo>
                      <a:pt x="1934769" y="1951675"/>
                    </a:lnTo>
                    <a:cubicBezTo>
                      <a:pt x="1919864" y="1951675"/>
                      <a:pt x="1907781" y="1963759"/>
                      <a:pt x="1907781" y="1978664"/>
                    </a:cubicBezTo>
                    <a:close/>
                    <a:moveTo>
                      <a:pt x="1907781" y="2420941"/>
                    </a:moveTo>
                    <a:cubicBezTo>
                      <a:pt x="1907781" y="2435846"/>
                      <a:pt x="1919864" y="2447929"/>
                      <a:pt x="1934769" y="2447929"/>
                    </a:cubicBezTo>
                    <a:lnTo>
                      <a:pt x="2042718" y="2447929"/>
                    </a:lnTo>
                    <a:cubicBezTo>
                      <a:pt x="2057623" y="2447929"/>
                      <a:pt x="2069706" y="2435846"/>
                      <a:pt x="2069706" y="2420941"/>
                    </a:cubicBezTo>
                    <a:lnTo>
                      <a:pt x="2069706" y="2312993"/>
                    </a:lnTo>
                    <a:cubicBezTo>
                      <a:pt x="2069706" y="2298088"/>
                      <a:pt x="2057623" y="2286005"/>
                      <a:pt x="2042718" y="2286005"/>
                    </a:cubicBezTo>
                    <a:lnTo>
                      <a:pt x="2042720" y="2286005"/>
                    </a:lnTo>
                    <a:lnTo>
                      <a:pt x="2042718" y="2286004"/>
                    </a:lnTo>
                    <a:lnTo>
                      <a:pt x="1934769" y="2286004"/>
                    </a:lnTo>
                    <a:lnTo>
                      <a:pt x="1934766" y="2286005"/>
                    </a:lnTo>
                    <a:lnTo>
                      <a:pt x="1934769" y="2286005"/>
                    </a:lnTo>
                    <a:cubicBezTo>
                      <a:pt x="1919864" y="2286005"/>
                      <a:pt x="1907781" y="2298088"/>
                      <a:pt x="1907781" y="2312993"/>
                    </a:cubicBezTo>
                    <a:close/>
                    <a:moveTo>
                      <a:pt x="1907781" y="2755266"/>
                    </a:moveTo>
                    <a:cubicBezTo>
                      <a:pt x="1907781" y="2770171"/>
                      <a:pt x="1919864" y="2782254"/>
                      <a:pt x="1934769" y="2782254"/>
                    </a:cubicBezTo>
                    <a:lnTo>
                      <a:pt x="2042718" y="2782254"/>
                    </a:lnTo>
                    <a:cubicBezTo>
                      <a:pt x="2057623" y="2782254"/>
                      <a:pt x="2069706" y="2770171"/>
                      <a:pt x="2069706" y="2755266"/>
                    </a:cubicBezTo>
                    <a:lnTo>
                      <a:pt x="2069706" y="2647321"/>
                    </a:lnTo>
                    <a:cubicBezTo>
                      <a:pt x="2069706" y="2632416"/>
                      <a:pt x="2057623" y="2620333"/>
                      <a:pt x="2042718" y="2620333"/>
                    </a:cubicBezTo>
                    <a:lnTo>
                      <a:pt x="1934769" y="2620333"/>
                    </a:lnTo>
                    <a:cubicBezTo>
                      <a:pt x="1919864" y="2620333"/>
                      <a:pt x="1907781" y="2632416"/>
                      <a:pt x="1907781" y="2647321"/>
                    </a:cubicBezTo>
                    <a:close/>
                    <a:moveTo>
                      <a:pt x="1907781" y="3089594"/>
                    </a:moveTo>
                    <a:cubicBezTo>
                      <a:pt x="1907781" y="3104499"/>
                      <a:pt x="1919864" y="3116582"/>
                      <a:pt x="1934769" y="3116582"/>
                    </a:cubicBezTo>
                    <a:lnTo>
                      <a:pt x="2042718" y="3116582"/>
                    </a:lnTo>
                    <a:cubicBezTo>
                      <a:pt x="2057623" y="3116582"/>
                      <a:pt x="2069706" y="3104499"/>
                      <a:pt x="2069706" y="3089594"/>
                    </a:cubicBezTo>
                    <a:lnTo>
                      <a:pt x="2069706" y="2981649"/>
                    </a:lnTo>
                    <a:cubicBezTo>
                      <a:pt x="2069706" y="2966744"/>
                      <a:pt x="2057623" y="2954661"/>
                      <a:pt x="2042718" y="2954661"/>
                    </a:cubicBezTo>
                    <a:lnTo>
                      <a:pt x="1934769" y="2954661"/>
                    </a:lnTo>
                    <a:cubicBezTo>
                      <a:pt x="1919864" y="2954661"/>
                      <a:pt x="1907781" y="2966744"/>
                      <a:pt x="1907781" y="2981649"/>
                    </a:cubicBezTo>
                    <a:close/>
                    <a:moveTo>
                      <a:pt x="1907781" y="3423922"/>
                    </a:moveTo>
                    <a:cubicBezTo>
                      <a:pt x="1907781" y="3438827"/>
                      <a:pt x="1919864" y="3450910"/>
                      <a:pt x="1934769" y="3450910"/>
                    </a:cubicBezTo>
                    <a:lnTo>
                      <a:pt x="2042718" y="3450910"/>
                    </a:lnTo>
                    <a:cubicBezTo>
                      <a:pt x="2057623" y="3450910"/>
                      <a:pt x="2069706" y="3438827"/>
                      <a:pt x="2069706" y="3423922"/>
                    </a:cubicBezTo>
                    <a:lnTo>
                      <a:pt x="2069706" y="3315977"/>
                    </a:lnTo>
                    <a:cubicBezTo>
                      <a:pt x="2069706" y="3301072"/>
                      <a:pt x="2057623" y="3288989"/>
                      <a:pt x="2042718" y="3288989"/>
                    </a:cubicBezTo>
                    <a:lnTo>
                      <a:pt x="1934769" y="3288989"/>
                    </a:lnTo>
                    <a:cubicBezTo>
                      <a:pt x="1919864" y="3288989"/>
                      <a:pt x="1907781" y="3301072"/>
                      <a:pt x="1907781" y="3315977"/>
                    </a:cubicBezTo>
                    <a:close/>
                    <a:moveTo>
                      <a:pt x="1907781" y="3758250"/>
                    </a:moveTo>
                    <a:cubicBezTo>
                      <a:pt x="1907781" y="3773155"/>
                      <a:pt x="1919864" y="3785238"/>
                      <a:pt x="1934769" y="3785238"/>
                    </a:cubicBezTo>
                    <a:lnTo>
                      <a:pt x="2042718" y="3785238"/>
                    </a:lnTo>
                    <a:cubicBezTo>
                      <a:pt x="2057623" y="3785238"/>
                      <a:pt x="2069706" y="3773155"/>
                      <a:pt x="2069706" y="3758250"/>
                    </a:cubicBezTo>
                    <a:lnTo>
                      <a:pt x="2069706" y="3650305"/>
                    </a:lnTo>
                    <a:cubicBezTo>
                      <a:pt x="2069706" y="3635400"/>
                      <a:pt x="2057623" y="3623317"/>
                      <a:pt x="2042718" y="3623317"/>
                    </a:cubicBezTo>
                    <a:lnTo>
                      <a:pt x="1934769" y="3623317"/>
                    </a:lnTo>
                    <a:cubicBezTo>
                      <a:pt x="1919864" y="3623317"/>
                      <a:pt x="1907781" y="3635400"/>
                      <a:pt x="1907781" y="3650305"/>
                    </a:cubicBezTo>
                    <a:close/>
                    <a:moveTo>
                      <a:pt x="1907781" y="4092578"/>
                    </a:moveTo>
                    <a:cubicBezTo>
                      <a:pt x="1907781" y="4107483"/>
                      <a:pt x="1919864" y="4119566"/>
                      <a:pt x="1934769" y="4119566"/>
                    </a:cubicBezTo>
                    <a:lnTo>
                      <a:pt x="2042718" y="4119566"/>
                    </a:lnTo>
                    <a:cubicBezTo>
                      <a:pt x="2057623" y="4119566"/>
                      <a:pt x="2069706" y="4107483"/>
                      <a:pt x="2069706" y="4092578"/>
                    </a:cubicBezTo>
                    <a:lnTo>
                      <a:pt x="2069706" y="3984633"/>
                    </a:lnTo>
                    <a:cubicBezTo>
                      <a:pt x="2069706" y="3969728"/>
                      <a:pt x="2057623" y="3957645"/>
                      <a:pt x="2042718" y="3957645"/>
                    </a:cubicBezTo>
                    <a:lnTo>
                      <a:pt x="1934769" y="3957645"/>
                    </a:lnTo>
                    <a:cubicBezTo>
                      <a:pt x="1919864" y="3957645"/>
                      <a:pt x="1907781" y="3969728"/>
                      <a:pt x="1907781" y="3984633"/>
                    </a:cubicBezTo>
                    <a:close/>
                    <a:moveTo>
                      <a:pt x="1907781" y="4426906"/>
                    </a:moveTo>
                    <a:cubicBezTo>
                      <a:pt x="1907781" y="4441811"/>
                      <a:pt x="1919864" y="4453894"/>
                      <a:pt x="1934769" y="4453894"/>
                    </a:cubicBezTo>
                    <a:lnTo>
                      <a:pt x="2042718" y="4453894"/>
                    </a:lnTo>
                    <a:cubicBezTo>
                      <a:pt x="2057623" y="4453894"/>
                      <a:pt x="2069706" y="4441811"/>
                      <a:pt x="2069706" y="4426906"/>
                    </a:cubicBezTo>
                    <a:lnTo>
                      <a:pt x="2069706" y="4318961"/>
                    </a:lnTo>
                    <a:cubicBezTo>
                      <a:pt x="2069706" y="4304057"/>
                      <a:pt x="2057623" y="4291974"/>
                      <a:pt x="2042718" y="4291974"/>
                    </a:cubicBezTo>
                    <a:lnTo>
                      <a:pt x="1934769" y="4291974"/>
                    </a:lnTo>
                    <a:cubicBezTo>
                      <a:pt x="1919864" y="4291974"/>
                      <a:pt x="1907781" y="4304057"/>
                      <a:pt x="1907781" y="4318961"/>
                    </a:cubicBezTo>
                    <a:close/>
                    <a:moveTo>
                      <a:pt x="1907781" y="4761234"/>
                    </a:moveTo>
                    <a:cubicBezTo>
                      <a:pt x="1907781" y="4776139"/>
                      <a:pt x="1919864" y="4788222"/>
                      <a:pt x="1934769" y="4788222"/>
                    </a:cubicBezTo>
                    <a:lnTo>
                      <a:pt x="2042718" y="4788222"/>
                    </a:lnTo>
                    <a:cubicBezTo>
                      <a:pt x="2057623" y="4788222"/>
                      <a:pt x="2069706" y="4776139"/>
                      <a:pt x="2069706" y="4761234"/>
                    </a:cubicBezTo>
                    <a:lnTo>
                      <a:pt x="2069706" y="4653288"/>
                    </a:lnTo>
                    <a:cubicBezTo>
                      <a:pt x="2069706" y="4638383"/>
                      <a:pt x="2057623" y="4626300"/>
                      <a:pt x="2042718" y="4626300"/>
                    </a:cubicBezTo>
                    <a:lnTo>
                      <a:pt x="1934769" y="4626300"/>
                    </a:lnTo>
                    <a:cubicBezTo>
                      <a:pt x="1919864" y="4626300"/>
                      <a:pt x="1907781" y="4638383"/>
                      <a:pt x="1907781" y="4653288"/>
                    </a:cubicBezTo>
                    <a:close/>
                    <a:moveTo>
                      <a:pt x="1907781" y="5095562"/>
                    </a:moveTo>
                    <a:cubicBezTo>
                      <a:pt x="1907781" y="5110467"/>
                      <a:pt x="1919864" y="5122550"/>
                      <a:pt x="1934769" y="5122550"/>
                    </a:cubicBezTo>
                    <a:lnTo>
                      <a:pt x="2042718" y="5122550"/>
                    </a:lnTo>
                    <a:cubicBezTo>
                      <a:pt x="2057623" y="5122550"/>
                      <a:pt x="2069706" y="5110467"/>
                      <a:pt x="2069706" y="5095562"/>
                    </a:cubicBezTo>
                    <a:lnTo>
                      <a:pt x="2069706" y="4987616"/>
                    </a:lnTo>
                    <a:cubicBezTo>
                      <a:pt x="2069706" y="4972711"/>
                      <a:pt x="2057623" y="4960627"/>
                      <a:pt x="2042718" y="4960627"/>
                    </a:cubicBezTo>
                    <a:lnTo>
                      <a:pt x="1934769" y="4960627"/>
                    </a:lnTo>
                    <a:cubicBezTo>
                      <a:pt x="1919864" y="4960627"/>
                      <a:pt x="1907781" y="4972711"/>
                      <a:pt x="1907781" y="4987616"/>
                    </a:cubicBezTo>
                    <a:close/>
                    <a:moveTo>
                      <a:pt x="1907781" y="5429890"/>
                    </a:moveTo>
                    <a:cubicBezTo>
                      <a:pt x="1907781" y="5444795"/>
                      <a:pt x="1919864" y="5456878"/>
                      <a:pt x="1934769" y="5456878"/>
                    </a:cubicBezTo>
                    <a:lnTo>
                      <a:pt x="2042718" y="5456878"/>
                    </a:lnTo>
                    <a:cubicBezTo>
                      <a:pt x="2057623" y="5456878"/>
                      <a:pt x="2069706" y="5444795"/>
                      <a:pt x="2069706" y="5429890"/>
                    </a:cubicBezTo>
                    <a:lnTo>
                      <a:pt x="2069706" y="5321944"/>
                    </a:lnTo>
                    <a:cubicBezTo>
                      <a:pt x="2069706" y="5307039"/>
                      <a:pt x="2057623" y="5294956"/>
                      <a:pt x="2042718" y="5294956"/>
                    </a:cubicBezTo>
                    <a:lnTo>
                      <a:pt x="1934769" y="5294956"/>
                    </a:lnTo>
                    <a:cubicBezTo>
                      <a:pt x="1919864" y="5294956"/>
                      <a:pt x="1907781" y="5307039"/>
                      <a:pt x="1907781" y="5321944"/>
                    </a:cubicBezTo>
                    <a:close/>
                    <a:moveTo>
                      <a:pt x="1907781" y="5764218"/>
                    </a:moveTo>
                    <a:cubicBezTo>
                      <a:pt x="1907781" y="5779123"/>
                      <a:pt x="1919864" y="5791206"/>
                      <a:pt x="1934769" y="5791206"/>
                    </a:cubicBezTo>
                    <a:lnTo>
                      <a:pt x="2042718" y="5791206"/>
                    </a:lnTo>
                    <a:cubicBezTo>
                      <a:pt x="2057623" y="5791206"/>
                      <a:pt x="2069706" y="5779123"/>
                      <a:pt x="2069706" y="5764218"/>
                    </a:cubicBezTo>
                    <a:lnTo>
                      <a:pt x="2069706" y="5656272"/>
                    </a:lnTo>
                    <a:cubicBezTo>
                      <a:pt x="2069706" y="5641365"/>
                      <a:pt x="2057623" y="5629282"/>
                      <a:pt x="2042718" y="5629282"/>
                    </a:cubicBezTo>
                    <a:lnTo>
                      <a:pt x="1934769" y="5629282"/>
                    </a:lnTo>
                    <a:cubicBezTo>
                      <a:pt x="1919864" y="5629282"/>
                      <a:pt x="1907781" y="5641365"/>
                      <a:pt x="1907781" y="5656272"/>
                    </a:cubicBezTo>
                    <a:close/>
                    <a:moveTo>
                      <a:pt x="1907781" y="6098536"/>
                    </a:moveTo>
                    <a:cubicBezTo>
                      <a:pt x="1907781" y="6113441"/>
                      <a:pt x="1919864" y="6125524"/>
                      <a:pt x="1934769" y="6125524"/>
                    </a:cubicBezTo>
                    <a:lnTo>
                      <a:pt x="2042718" y="6125524"/>
                    </a:lnTo>
                    <a:cubicBezTo>
                      <a:pt x="2057623" y="6125524"/>
                      <a:pt x="2069706" y="6113441"/>
                      <a:pt x="2069706" y="6098536"/>
                    </a:cubicBezTo>
                    <a:lnTo>
                      <a:pt x="2069706" y="5990597"/>
                    </a:lnTo>
                    <a:cubicBezTo>
                      <a:pt x="2069706" y="5975692"/>
                      <a:pt x="2057623" y="5963609"/>
                      <a:pt x="2042718" y="5963609"/>
                    </a:cubicBezTo>
                    <a:lnTo>
                      <a:pt x="1934769" y="5963609"/>
                    </a:lnTo>
                    <a:cubicBezTo>
                      <a:pt x="1919864" y="5963609"/>
                      <a:pt x="1907781" y="5975692"/>
                      <a:pt x="1907781" y="5990597"/>
                    </a:cubicBezTo>
                    <a:close/>
                    <a:moveTo>
                      <a:pt x="1907781" y="6432874"/>
                    </a:moveTo>
                    <a:cubicBezTo>
                      <a:pt x="1907781" y="6447779"/>
                      <a:pt x="1919864" y="6459862"/>
                      <a:pt x="1934769" y="6459862"/>
                    </a:cubicBezTo>
                    <a:lnTo>
                      <a:pt x="2042718" y="6459862"/>
                    </a:lnTo>
                    <a:cubicBezTo>
                      <a:pt x="2057623" y="6459862"/>
                      <a:pt x="2069706" y="6447779"/>
                      <a:pt x="2069706" y="6432874"/>
                    </a:cubicBezTo>
                    <a:lnTo>
                      <a:pt x="2069706" y="6324925"/>
                    </a:lnTo>
                    <a:cubicBezTo>
                      <a:pt x="2069706" y="6310020"/>
                      <a:pt x="2057623" y="6297937"/>
                      <a:pt x="2042718" y="6297937"/>
                    </a:cubicBezTo>
                    <a:lnTo>
                      <a:pt x="1934769" y="6297937"/>
                    </a:lnTo>
                    <a:cubicBezTo>
                      <a:pt x="1919864" y="6297937"/>
                      <a:pt x="1907781" y="6310020"/>
                      <a:pt x="1907781" y="6324925"/>
                    </a:cubicBezTo>
                    <a:close/>
                    <a:moveTo>
                      <a:pt x="1907781" y="6767202"/>
                    </a:moveTo>
                    <a:cubicBezTo>
                      <a:pt x="1907781" y="6782107"/>
                      <a:pt x="1919864" y="6794190"/>
                      <a:pt x="1934769" y="6794190"/>
                    </a:cubicBezTo>
                    <a:lnTo>
                      <a:pt x="2042718" y="6794190"/>
                    </a:lnTo>
                    <a:cubicBezTo>
                      <a:pt x="2057623" y="6794190"/>
                      <a:pt x="2069706" y="6782107"/>
                      <a:pt x="2069706" y="6767202"/>
                    </a:cubicBezTo>
                    <a:lnTo>
                      <a:pt x="2069706" y="6659253"/>
                    </a:lnTo>
                    <a:cubicBezTo>
                      <a:pt x="2069706" y="6644348"/>
                      <a:pt x="2057623" y="6632265"/>
                      <a:pt x="2042718" y="6632265"/>
                    </a:cubicBezTo>
                    <a:lnTo>
                      <a:pt x="1934769" y="6632265"/>
                    </a:lnTo>
                    <a:cubicBezTo>
                      <a:pt x="1919864" y="6632265"/>
                      <a:pt x="1907781" y="6644348"/>
                      <a:pt x="1907781" y="6659253"/>
                    </a:cubicBezTo>
                    <a:close/>
                    <a:moveTo>
                      <a:pt x="1907781" y="7101530"/>
                    </a:moveTo>
                    <a:cubicBezTo>
                      <a:pt x="1907781" y="7116435"/>
                      <a:pt x="1919864" y="7128518"/>
                      <a:pt x="1934769" y="7128518"/>
                    </a:cubicBezTo>
                    <a:lnTo>
                      <a:pt x="2042718" y="7128518"/>
                    </a:lnTo>
                    <a:cubicBezTo>
                      <a:pt x="2057623" y="7128518"/>
                      <a:pt x="2069706" y="7116435"/>
                      <a:pt x="2069706" y="7101530"/>
                    </a:cubicBezTo>
                    <a:lnTo>
                      <a:pt x="2069706" y="6993581"/>
                    </a:lnTo>
                    <a:cubicBezTo>
                      <a:pt x="2069706" y="6978676"/>
                      <a:pt x="2057623" y="6966593"/>
                      <a:pt x="2042718" y="6966593"/>
                    </a:cubicBezTo>
                    <a:lnTo>
                      <a:pt x="1934769" y="6966593"/>
                    </a:lnTo>
                    <a:cubicBezTo>
                      <a:pt x="1919864" y="6966593"/>
                      <a:pt x="1907781" y="6978676"/>
                      <a:pt x="1907781" y="6993581"/>
                    </a:cubicBezTo>
                    <a:close/>
                    <a:moveTo>
                      <a:pt x="1907781" y="7435858"/>
                    </a:moveTo>
                    <a:cubicBezTo>
                      <a:pt x="1907781" y="7450763"/>
                      <a:pt x="1919864" y="7462846"/>
                      <a:pt x="1934769" y="7462846"/>
                    </a:cubicBezTo>
                    <a:lnTo>
                      <a:pt x="2042718" y="7462846"/>
                    </a:lnTo>
                    <a:cubicBezTo>
                      <a:pt x="2057623" y="7462846"/>
                      <a:pt x="2069706" y="7450763"/>
                      <a:pt x="2069706" y="7435858"/>
                    </a:cubicBezTo>
                    <a:lnTo>
                      <a:pt x="2069706" y="7327909"/>
                    </a:lnTo>
                    <a:cubicBezTo>
                      <a:pt x="2069706" y="7313004"/>
                      <a:pt x="2057623" y="7300921"/>
                      <a:pt x="2042718" y="7300921"/>
                    </a:cubicBezTo>
                    <a:lnTo>
                      <a:pt x="1934769" y="7300921"/>
                    </a:lnTo>
                    <a:cubicBezTo>
                      <a:pt x="1919864" y="7300921"/>
                      <a:pt x="1907781" y="7313004"/>
                      <a:pt x="1907781" y="7327909"/>
                    </a:cubicBezTo>
                    <a:close/>
                    <a:moveTo>
                      <a:pt x="1907781" y="7770186"/>
                    </a:moveTo>
                    <a:cubicBezTo>
                      <a:pt x="1907781" y="7785091"/>
                      <a:pt x="1919864" y="7797174"/>
                      <a:pt x="1934769" y="7797174"/>
                    </a:cubicBezTo>
                    <a:lnTo>
                      <a:pt x="2042718" y="7797174"/>
                    </a:lnTo>
                    <a:cubicBezTo>
                      <a:pt x="2057623" y="7797174"/>
                      <a:pt x="2069706" y="7785091"/>
                      <a:pt x="2069706" y="7770186"/>
                    </a:cubicBezTo>
                    <a:lnTo>
                      <a:pt x="2069706" y="7662237"/>
                    </a:lnTo>
                    <a:cubicBezTo>
                      <a:pt x="2069706" y="7647332"/>
                      <a:pt x="2057623" y="7635249"/>
                      <a:pt x="2042718" y="7635249"/>
                    </a:cubicBezTo>
                    <a:lnTo>
                      <a:pt x="1934769" y="7635249"/>
                    </a:lnTo>
                    <a:cubicBezTo>
                      <a:pt x="1919864" y="7635249"/>
                      <a:pt x="1907781" y="7647332"/>
                      <a:pt x="1907781" y="7662237"/>
                    </a:cubicBezTo>
                    <a:close/>
                    <a:moveTo>
                      <a:pt x="1907781" y="8104514"/>
                    </a:moveTo>
                    <a:cubicBezTo>
                      <a:pt x="1907781" y="8119419"/>
                      <a:pt x="1919864" y="8131502"/>
                      <a:pt x="1934769" y="8131502"/>
                    </a:cubicBezTo>
                    <a:lnTo>
                      <a:pt x="2042718" y="8131502"/>
                    </a:lnTo>
                    <a:cubicBezTo>
                      <a:pt x="2057623" y="8131502"/>
                      <a:pt x="2069706" y="8119419"/>
                      <a:pt x="2069706" y="8104514"/>
                    </a:cubicBezTo>
                    <a:lnTo>
                      <a:pt x="2069706" y="7996565"/>
                    </a:lnTo>
                    <a:cubicBezTo>
                      <a:pt x="2069706" y="7981660"/>
                      <a:pt x="2057623" y="7969577"/>
                      <a:pt x="2042718" y="7969577"/>
                    </a:cubicBezTo>
                    <a:lnTo>
                      <a:pt x="1934769" y="7969577"/>
                    </a:lnTo>
                    <a:cubicBezTo>
                      <a:pt x="1919864" y="7969577"/>
                      <a:pt x="1907781" y="7981660"/>
                      <a:pt x="1907781" y="7996565"/>
                    </a:cubicBezTo>
                    <a:close/>
                    <a:moveTo>
                      <a:pt x="1907781" y="8438842"/>
                    </a:moveTo>
                    <a:cubicBezTo>
                      <a:pt x="1907781" y="8453747"/>
                      <a:pt x="1919864" y="8465830"/>
                      <a:pt x="1934769" y="8465830"/>
                    </a:cubicBezTo>
                    <a:lnTo>
                      <a:pt x="2042718" y="8465830"/>
                    </a:lnTo>
                    <a:cubicBezTo>
                      <a:pt x="2057623" y="8465830"/>
                      <a:pt x="2069706" y="8453747"/>
                      <a:pt x="2069706" y="8438842"/>
                    </a:cubicBezTo>
                    <a:lnTo>
                      <a:pt x="2069706" y="8330893"/>
                    </a:lnTo>
                    <a:cubicBezTo>
                      <a:pt x="2069706" y="8315988"/>
                      <a:pt x="2057623" y="8303905"/>
                      <a:pt x="2042718" y="8303905"/>
                    </a:cubicBezTo>
                    <a:lnTo>
                      <a:pt x="1934769" y="8303905"/>
                    </a:lnTo>
                    <a:cubicBezTo>
                      <a:pt x="1919864" y="8303905"/>
                      <a:pt x="1907781" y="8315988"/>
                      <a:pt x="1907781" y="8330893"/>
                    </a:cubicBezTo>
                    <a:close/>
                    <a:moveTo>
                      <a:pt x="1907781" y="8773170"/>
                    </a:moveTo>
                    <a:cubicBezTo>
                      <a:pt x="1907781" y="8788075"/>
                      <a:pt x="1919864" y="8800158"/>
                      <a:pt x="1934769" y="8800158"/>
                    </a:cubicBezTo>
                    <a:lnTo>
                      <a:pt x="2042718" y="8800158"/>
                    </a:lnTo>
                    <a:cubicBezTo>
                      <a:pt x="2057623" y="8800158"/>
                      <a:pt x="2069706" y="8788075"/>
                      <a:pt x="2069706" y="8773170"/>
                    </a:cubicBezTo>
                    <a:lnTo>
                      <a:pt x="2069706" y="8665221"/>
                    </a:lnTo>
                    <a:cubicBezTo>
                      <a:pt x="2069706" y="8650316"/>
                      <a:pt x="2057623" y="8638233"/>
                      <a:pt x="2042718" y="8638233"/>
                    </a:cubicBezTo>
                    <a:lnTo>
                      <a:pt x="1934769" y="8638233"/>
                    </a:lnTo>
                    <a:cubicBezTo>
                      <a:pt x="1919864" y="8638233"/>
                      <a:pt x="1907781" y="8650316"/>
                      <a:pt x="1907781" y="8665221"/>
                    </a:cubicBezTo>
                    <a:close/>
                    <a:moveTo>
                      <a:pt x="1907781" y="9107488"/>
                    </a:moveTo>
                    <a:cubicBezTo>
                      <a:pt x="1907781" y="9122393"/>
                      <a:pt x="1919864" y="9134476"/>
                      <a:pt x="1934769" y="9134476"/>
                    </a:cubicBezTo>
                    <a:lnTo>
                      <a:pt x="2042718" y="9134476"/>
                    </a:lnTo>
                    <a:cubicBezTo>
                      <a:pt x="2057623" y="9134476"/>
                      <a:pt x="2069706" y="9122393"/>
                      <a:pt x="2069706" y="9107488"/>
                    </a:cubicBezTo>
                    <a:lnTo>
                      <a:pt x="2069706" y="8999539"/>
                    </a:lnTo>
                    <a:cubicBezTo>
                      <a:pt x="2069706" y="8984634"/>
                      <a:pt x="2057623" y="8972551"/>
                      <a:pt x="2042718" y="8972551"/>
                    </a:cubicBezTo>
                    <a:lnTo>
                      <a:pt x="1934769" y="8972551"/>
                    </a:lnTo>
                    <a:cubicBezTo>
                      <a:pt x="1919864" y="8972551"/>
                      <a:pt x="1907781" y="8984634"/>
                      <a:pt x="1907781" y="8999539"/>
                    </a:cubicBezTo>
                    <a:close/>
                    <a:moveTo>
                      <a:pt x="79375" y="414975"/>
                    </a:moveTo>
                    <a:cubicBezTo>
                      <a:pt x="79375" y="429879"/>
                      <a:pt x="91458" y="441963"/>
                      <a:pt x="106363" y="441963"/>
                    </a:cubicBezTo>
                    <a:lnTo>
                      <a:pt x="214312" y="441963"/>
                    </a:lnTo>
                    <a:cubicBezTo>
                      <a:pt x="229217" y="441963"/>
                      <a:pt x="241300" y="429879"/>
                      <a:pt x="241300" y="414975"/>
                    </a:cubicBezTo>
                    <a:lnTo>
                      <a:pt x="241300" y="307025"/>
                    </a:lnTo>
                    <a:cubicBezTo>
                      <a:pt x="241300" y="292121"/>
                      <a:pt x="229217" y="280037"/>
                      <a:pt x="214312" y="280037"/>
                    </a:cubicBezTo>
                    <a:lnTo>
                      <a:pt x="106363" y="280037"/>
                    </a:lnTo>
                    <a:cubicBezTo>
                      <a:pt x="91458" y="280037"/>
                      <a:pt x="79375" y="292121"/>
                      <a:pt x="79375" y="307025"/>
                    </a:cubicBezTo>
                    <a:close/>
                    <a:moveTo>
                      <a:pt x="79375" y="749302"/>
                    </a:moveTo>
                    <a:cubicBezTo>
                      <a:pt x="79375" y="764207"/>
                      <a:pt x="91458" y="776290"/>
                      <a:pt x="106363" y="776290"/>
                    </a:cubicBezTo>
                    <a:lnTo>
                      <a:pt x="214312" y="776290"/>
                    </a:lnTo>
                    <a:cubicBezTo>
                      <a:pt x="229217" y="776290"/>
                      <a:pt x="241300" y="764207"/>
                      <a:pt x="241300" y="749302"/>
                    </a:cubicBezTo>
                    <a:lnTo>
                      <a:pt x="241300" y="641353"/>
                    </a:lnTo>
                    <a:cubicBezTo>
                      <a:pt x="241300" y="626449"/>
                      <a:pt x="229217" y="614365"/>
                      <a:pt x="214312" y="614365"/>
                    </a:cubicBezTo>
                    <a:lnTo>
                      <a:pt x="106363" y="614365"/>
                    </a:lnTo>
                    <a:cubicBezTo>
                      <a:pt x="91458" y="614365"/>
                      <a:pt x="79375" y="626449"/>
                      <a:pt x="79375" y="641353"/>
                    </a:cubicBezTo>
                    <a:close/>
                    <a:moveTo>
                      <a:pt x="79375" y="1083631"/>
                    </a:moveTo>
                    <a:cubicBezTo>
                      <a:pt x="79375" y="1098535"/>
                      <a:pt x="91458" y="1110618"/>
                      <a:pt x="106363" y="1110618"/>
                    </a:cubicBezTo>
                    <a:lnTo>
                      <a:pt x="214312" y="1110618"/>
                    </a:lnTo>
                    <a:cubicBezTo>
                      <a:pt x="229217" y="1110618"/>
                      <a:pt x="241300" y="1098535"/>
                      <a:pt x="241300" y="1083631"/>
                    </a:cubicBezTo>
                    <a:lnTo>
                      <a:pt x="241300" y="975681"/>
                    </a:lnTo>
                    <a:cubicBezTo>
                      <a:pt x="241300" y="960776"/>
                      <a:pt x="229217" y="948693"/>
                      <a:pt x="214312" y="948693"/>
                    </a:cubicBezTo>
                    <a:lnTo>
                      <a:pt x="106363" y="948693"/>
                    </a:lnTo>
                    <a:cubicBezTo>
                      <a:pt x="91458" y="948693"/>
                      <a:pt x="79375" y="960776"/>
                      <a:pt x="79375" y="975681"/>
                    </a:cubicBezTo>
                    <a:close/>
                    <a:moveTo>
                      <a:pt x="79375" y="1417958"/>
                    </a:moveTo>
                    <a:cubicBezTo>
                      <a:pt x="79375" y="1432862"/>
                      <a:pt x="91458" y="1444947"/>
                      <a:pt x="106363" y="1444947"/>
                    </a:cubicBezTo>
                    <a:lnTo>
                      <a:pt x="214312" y="1444947"/>
                    </a:lnTo>
                    <a:cubicBezTo>
                      <a:pt x="229217" y="1444947"/>
                      <a:pt x="241300" y="1432862"/>
                      <a:pt x="241300" y="1417958"/>
                    </a:cubicBezTo>
                    <a:lnTo>
                      <a:pt x="241300" y="1310009"/>
                    </a:lnTo>
                    <a:cubicBezTo>
                      <a:pt x="241300" y="1295105"/>
                      <a:pt x="229217" y="1283022"/>
                      <a:pt x="214312" y="1283022"/>
                    </a:cubicBezTo>
                    <a:lnTo>
                      <a:pt x="106363" y="1283022"/>
                    </a:lnTo>
                    <a:cubicBezTo>
                      <a:pt x="91458" y="1283022"/>
                      <a:pt x="79375" y="1295105"/>
                      <a:pt x="79375" y="1310009"/>
                    </a:cubicBezTo>
                    <a:close/>
                    <a:moveTo>
                      <a:pt x="79375" y="1752287"/>
                    </a:moveTo>
                    <a:cubicBezTo>
                      <a:pt x="79375" y="1767191"/>
                      <a:pt x="91458" y="1779275"/>
                      <a:pt x="106363" y="1779275"/>
                    </a:cubicBezTo>
                    <a:lnTo>
                      <a:pt x="214312" y="1779275"/>
                    </a:lnTo>
                    <a:cubicBezTo>
                      <a:pt x="229217" y="1779275"/>
                      <a:pt x="241300" y="1767191"/>
                      <a:pt x="241300" y="1752287"/>
                    </a:cubicBezTo>
                    <a:lnTo>
                      <a:pt x="241300" y="1644336"/>
                    </a:lnTo>
                    <a:cubicBezTo>
                      <a:pt x="241300" y="1629431"/>
                      <a:pt x="229217" y="1617348"/>
                      <a:pt x="214312" y="1617348"/>
                    </a:cubicBezTo>
                    <a:lnTo>
                      <a:pt x="106363" y="1617348"/>
                    </a:lnTo>
                    <a:cubicBezTo>
                      <a:pt x="91458" y="1617348"/>
                      <a:pt x="79375" y="1629431"/>
                      <a:pt x="79375" y="1644336"/>
                    </a:cubicBezTo>
                    <a:close/>
                    <a:moveTo>
                      <a:pt x="79375" y="2086613"/>
                    </a:moveTo>
                    <a:cubicBezTo>
                      <a:pt x="79375" y="2101518"/>
                      <a:pt x="91458" y="2113601"/>
                      <a:pt x="106363" y="2113601"/>
                    </a:cubicBezTo>
                    <a:lnTo>
                      <a:pt x="214312" y="2113601"/>
                    </a:lnTo>
                    <a:cubicBezTo>
                      <a:pt x="229217" y="2113601"/>
                      <a:pt x="241300" y="2101518"/>
                      <a:pt x="241300" y="2086613"/>
                    </a:cubicBezTo>
                    <a:lnTo>
                      <a:pt x="241300" y="1978664"/>
                    </a:lnTo>
                    <a:cubicBezTo>
                      <a:pt x="241300" y="1963759"/>
                      <a:pt x="229217" y="1951675"/>
                      <a:pt x="214312" y="1951675"/>
                    </a:cubicBezTo>
                    <a:lnTo>
                      <a:pt x="106363" y="1951675"/>
                    </a:lnTo>
                    <a:cubicBezTo>
                      <a:pt x="91458" y="1951675"/>
                      <a:pt x="79375" y="1963759"/>
                      <a:pt x="79375" y="1978664"/>
                    </a:cubicBezTo>
                    <a:close/>
                    <a:moveTo>
                      <a:pt x="79375" y="2420941"/>
                    </a:moveTo>
                    <a:cubicBezTo>
                      <a:pt x="79375" y="2435846"/>
                      <a:pt x="91458" y="2447929"/>
                      <a:pt x="106363" y="2447929"/>
                    </a:cubicBezTo>
                    <a:lnTo>
                      <a:pt x="214312" y="2447929"/>
                    </a:lnTo>
                    <a:cubicBezTo>
                      <a:pt x="229217" y="2447929"/>
                      <a:pt x="241300" y="2435846"/>
                      <a:pt x="241300" y="2420941"/>
                    </a:cubicBezTo>
                    <a:lnTo>
                      <a:pt x="241300" y="2312993"/>
                    </a:lnTo>
                    <a:cubicBezTo>
                      <a:pt x="241300" y="2298088"/>
                      <a:pt x="229217" y="2286005"/>
                      <a:pt x="214312" y="2286005"/>
                    </a:cubicBezTo>
                    <a:lnTo>
                      <a:pt x="214315" y="2286005"/>
                    </a:lnTo>
                    <a:lnTo>
                      <a:pt x="214312" y="2286004"/>
                    </a:lnTo>
                    <a:lnTo>
                      <a:pt x="106363" y="2286004"/>
                    </a:lnTo>
                    <a:lnTo>
                      <a:pt x="106361" y="2286005"/>
                    </a:lnTo>
                    <a:lnTo>
                      <a:pt x="106363" y="2286005"/>
                    </a:lnTo>
                    <a:cubicBezTo>
                      <a:pt x="91458" y="2286005"/>
                      <a:pt x="79375" y="2298088"/>
                      <a:pt x="79375" y="2312993"/>
                    </a:cubicBezTo>
                    <a:close/>
                    <a:moveTo>
                      <a:pt x="79375" y="2755266"/>
                    </a:moveTo>
                    <a:cubicBezTo>
                      <a:pt x="79375" y="2770171"/>
                      <a:pt x="91458" y="2782254"/>
                      <a:pt x="106363" y="2782254"/>
                    </a:cubicBezTo>
                    <a:lnTo>
                      <a:pt x="214312" y="2782254"/>
                    </a:lnTo>
                    <a:cubicBezTo>
                      <a:pt x="229217" y="2782254"/>
                      <a:pt x="241300" y="2770171"/>
                      <a:pt x="241300" y="2755266"/>
                    </a:cubicBezTo>
                    <a:lnTo>
                      <a:pt x="241300" y="2647321"/>
                    </a:lnTo>
                    <a:cubicBezTo>
                      <a:pt x="241300" y="2632416"/>
                      <a:pt x="229217" y="2620333"/>
                      <a:pt x="214312" y="2620333"/>
                    </a:cubicBezTo>
                    <a:lnTo>
                      <a:pt x="106363" y="2620333"/>
                    </a:lnTo>
                    <a:cubicBezTo>
                      <a:pt x="91458" y="2620333"/>
                      <a:pt x="79375" y="2632416"/>
                      <a:pt x="79375" y="2647321"/>
                    </a:cubicBezTo>
                    <a:close/>
                    <a:moveTo>
                      <a:pt x="79375" y="3089594"/>
                    </a:moveTo>
                    <a:cubicBezTo>
                      <a:pt x="79375" y="3104499"/>
                      <a:pt x="91458" y="3116582"/>
                      <a:pt x="106363" y="3116582"/>
                    </a:cubicBezTo>
                    <a:lnTo>
                      <a:pt x="214312" y="3116582"/>
                    </a:lnTo>
                    <a:cubicBezTo>
                      <a:pt x="229217" y="3116582"/>
                      <a:pt x="241300" y="3104499"/>
                      <a:pt x="241300" y="3089594"/>
                    </a:cubicBezTo>
                    <a:lnTo>
                      <a:pt x="241300" y="2981649"/>
                    </a:lnTo>
                    <a:cubicBezTo>
                      <a:pt x="241300" y="2966744"/>
                      <a:pt x="229217" y="2954661"/>
                      <a:pt x="214312" y="2954661"/>
                    </a:cubicBezTo>
                    <a:lnTo>
                      <a:pt x="106363" y="2954661"/>
                    </a:lnTo>
                    <a:cubicBezTo>
                      <a:pt x="91458" y="2954661"/>
                      <a:pt x="79375" y="2966744"/>
                      <a:pt x="79375" y="2981649"/>
                    </a:cubicBezTo>
                    <a:close/>
                    <a:moveTo>
                      <a:pt x="79375" y="3423922"/>
                    </a:moveTo>
                    <a:cubicBezTo>
                      <a:pt x="79375" y="3438827"/>
                      <a:pt x="91458" y="3450910"/>
                      <a:pt x="106363" y="3450910"/>
                    </a:cubicBezTo>
                    <a:lnTo>
                      <a:pt x="214312" y="3450910"/>
                    </a:lnTo>
                    <a:cubicBezTo>
                      <a:pt x="229217" y="3450910"/>
                      <a:pt x="241300" y="3438827"/>
                      <a:pt x="241300" y="3423922"/>
                    </a:cubicBezTo>
                    <a:lnTo>
                      <a:pt x="241300" y="3315977"/>
                    </a:lnTo>
                    <a:cubicBezTo>
                      <a:pt x="241300" y="3301072"/>
                      <a:pt x="229217" y="3288989"/>
                      <a:pt x="214312" y="3288989"/>
                    </a:cubicBezTo>
                    <a:lnTo>
                      <a:pt x="106363" y="3288989"/>
                    </a:lnTo>
                    <a:cubicBezTo>
                      <a:pt x="91458" y="3288989"/>
                      <a:pt x="79375" y="3301072"/>
                      <a:pt x="79375" y="3315977"/>
                    </a:cubicBezTo>
                    <a:close/>
                    <a:moveTo>
                      <a:pt x="79375" y="3758250"/>
                    </a:moveTo>
                    <a:cubicBezTo>
                      <a:pt x="79375" y="3773155"/>
                      <a:pt x="91458" y="3785238"/>
                      <a:pt x="106363" y="3785238"/>
                    </a:cubicBezTo>
                    <a:lnTo>
                      <a:pt x="214312" y="3785238"/>
                    </a:lnTo>
                    <a:cubicBezTo>
                      <a:pt x="229217" y="3785238"/>
                      <a:pt x="241300" y="3773155"/>
                      <a:pt x="241300" y="3758250"/>
                    </a:cubicBezTo>
                    <a:lnTo>
                      <a:pt x="241300" y="3650305"/>
                    </a:lnTo>
                    <a:cubicBezTo>
                      <a:pt x="241300" y="3635400"/>
                      <a:pt x="229217" y="3623317"/>
                      <a:pt x="214312" y="3623317"/>
                    </a:cubicBezTo>
                    <a:lnTo>
                      <a:pt x="106363" y="3623317"/>
                    </a:lnTo>
                    <a:cubicBezTo>
                      <a:pt x="91458" y="3623317"/>
                      <a:pt x="79375" y="3635400"/>
                      <a:pt x="79375" y="3650305"/>
                    </a:cubicBezTo>
                    <a:close/>
                    <a:moveTo>
                      <a:pt x="79375" y="4092578"/>
                    </a:moveTo>
                    <a:cubicBezTo>
                      <a:pt x="79375" y="4107483"/>
                      <a:pt x="91458" y="4119566"/>
                      <a:pt x="106363" y="4119566"/>
                    </a:cubicBezTo>
                    <a:lnTo>
                      <a:pt x="214312" y="4119566"/>
                    </a:lnTo>
                    <a:cubicBezTo>
                      <a:pt x="229217" y="4119566"/>
                      <a:pt x="241300" y="4107483"/>
                      <a:pt x="241300" y="4092578"/>
                    </a:cubicBezTo>
                    <a:lnTo>
                      <a:pt x="241300" y="3984633"/>
                    </a:lnTo>
                    <a:cubicBezTo>
                      <a:pt x="241300" y="3969728"/>
                      <a:pt x="229217" y="3957645"/>
                      <a:pt x="214312" y="3957645"/>
                    </a:cubicBezTo>
                    <a:lnTo>
                      <a:pt x="106363" y="3957645"/>
                    </a:lnTo>
                    <a:cubicBezTo>
                      <a:pt x="91458" y="3957645"/>
                      <a:pt x="79375" y="3969728"/>
                      <a:pt x="79375" y="3984633"/>
                    </a:cubicBezTo>
                    <a:close/>
                    <a:moveTo>
                      <a:pt x="79375" y="4426906"/>
                    </a:moveTo>
                    <a:cubicBezTo>
                      <a:pt x="79375" y="4441811"/>
                      <a:pt x="91458" y="4453894"/>
                      <a:pt x="106363" y="4453894"/>
                    </a:cubicBezTo>
                    <a:lnTo>
                      <a:pt x="214312" y="4453894"/>
                    </a:lnTo>
                    <a:cubicBezTo>
                      <a:pt x="229217" y="4453894"/>
                      <a:pt x="241300" y="4441811"/>
                      <a:pt x="241300" y="4426906"/>
                    </a:cubicBezTo>
                    <a:lnTo>
                      <a:pt x="241300" y="4318961"/>
                    </a:lnTo>
                    <a:cubicBezTo>
                      <a:pt x="241300" y="4304057"/>
                      <a:pt x="229217" y="4291974"/>
                      <a:pt x="214312" y="4291974"/>
                    </a:cubicBezTo>
                    <a:lnTo>
                      <a:pt x="106363" y="4291974"/>
                    </a:lnTo>
                    <a:cubicBezTo>
                      <a:pt x="91458" y="4291974"/>
                      <a:pt x="79375" y="4304057"/>
                      <a:pt x="79375" y="4318961"/>
                    </a:cubicBezTo>
                    <a:close/>
                    <a:moveTo>
                      <a:pt x="79375" y="4761234"/>
                    </a:moveTo>
                    <a:cubicBezTo>
                      <a:pt x="79375" y="4776139"/>
                      <a:pt x="91458" y="4788222"/>
                      <a:pt x="106363" y="4788222"/>
                    </a:cubicBezTo>
                    <a:lnTo>
                      <a:pt x="214312" y="4788222"/>
                    </a:lnTo>
                    <a:cubicBezTo>
                      <a:pt x="229217" y="4788222"/>
                      <a:pt x="241300" y="4776139"/>
                      <a:pt x="241300" y="4761234"/>
                    </a:cubicBezTo>
                    <a:lnTo>
                      <a:pt x="241300" y="4653288"/>
                    </a:lnTo>
                    <a:cubicBezTo>
                      <a:pt x="241300" y="4638383"/>
                      <a:pt x="229217" y="4626300"/>
                      <a:pt x="214312" y="4626300"/>
                    </a:cubicBezTo>
                    <a:lnTo>
                      <a:pt x="106363" y="4626300"/>
                    </a:lnTo>
                    <a:cubicBezTo>
                      <a:pt x="91458" y="4626300"/>
                      <a:pt x="79375" y="4638383"/>
                      <a:pt x="79375" y="4653288"/>
                    </a:cubicBezTo>
                    <a:close/>
                    <a:moveTo>
                      <a:pt x="79375" y="5095562"/>
                    </a:moveTo>
                    <a:cubicBezTo>
                      <a:pt x="79375" y="5110467"/>
                      <a:pt x="91458" y="5122550"/>
                      <a:pt x="106363" y="5122550"/>
                    </a:cubicBezTo>
                    <a:lnTo>
                      <a:pt x="214312" y="5122550"/>
                    </a:lnTo>
                    <a:cubicBezTo>
                      <a:pt x="229217" y="5122550"/>
                      <a:pt x="241300" y="5110467"/>
                      <a:pt x="241300" y="5095562"/>
                    </a:cubicBezTo>
                    <a:lnTo>
                      <a:pt x="241300" y="4987616"/>
                    </a:lnTo>
                    <a:cubicBezTo>
                      <a:pt x="241300" y="4972711"/>
                      <a:pt x="229217" y="4960627"/>
                      <a:pt x="214312" y="4960627"/>
                    </a:cubicBezTo>
                    <a:lnTo>
                      <a:pt x="106363" y="4960627"/>
                    </a:lnTo>
                    <a:cubicBezTo>
                      <a:pt x="91458" y="4960627"/>
                      <a:pt x="79375" y="4972711"/>
                      <a:pt x="79375" y="4987616"/>
                    </a:cubicBezTo>
                    <a:close/>
                    <a:moveTo>
                      <a:pt x="79375" y="5429890"/>
                    </a:moveTo>
                    <a:cubicBezTo>
                      <a:pt x="79375" y="5444795"/>
                      <a:pt x="91458" y="5456878"/>
                      <a:pt x="106363" y="5456878"/>
                    </a:cubicBezTo>
                    <a:lnTo>
                      <a:pt x="214312" y="5456878"/>
                    </a:lnTo>
                    <a:cubicBezTo>
                      <a:pt x="229217" y="5456878"/>
                      <a:pt x="241300" y="5444795"/>
                      <a:pt x="241300" y="5429890"/>
                    </a:cubicBezTo>
                    <a:lnTo>
                      <a:pt x="241300" y="5321944"/>
                    </a:lnTo>
                    <a:cubicBezTo>
                      <a:pt x="241300" y="5307039"/>
                      <a:pt x="229217" y="5294956"/>
                      <a:pt x="214312" y="5294956"/>
                    </a:cubicBezTo>
                    <a:lnTo>
                      <a:pt x="106363" y="5294956"/>
                    </a:lnTo>
                    <a:cubicBezTo>
                      <a:pt x="91458" y="5294956"/>
                      <a:pt x="79375" y="5307039"/>
                      <a:pt x="79375" y="5321944"/>
                    </a:cubicBezTo>
                    <a:close/>
                    <a:moveTo>
                      <a:pt x="79375" y="5764218"/>
                    </a:moveTo>
                    <a:cubicBezTo>
                      <a:pt x="79375" y="5779123"/>
                      <a:pt x="91458" y="5791206"/>
                      <a:pt x="106363" y="5791206"/>
                    </a:cubicBezTo>
                    <a:lnTo>
                      <a:pt x="214312" y="5791206"/>
                    </a:lnTo>
                    <a:cubicBezTo>
                      <a:pt x="229217" y="5791206"/>
                      <a:pt x="241300" y="5779123"/>
                      <a:pt x="241300" y="5764218"/>
                    </a:cubicBezTo>
                    <a:lnTo>
                      <a:pt x="241300" y="5656272"/>
                    </a:lnTo>
                    <a:cubicBezTo>
                      <a:pt x="241300" y="5641365"/>
                      <a:pt x="229217" y="5629282"/>
                      <a:pt x="214312" y="5629282"/>
                    </a:cubicBezTo>
                    <a:lnTo>
                      <a:pt x="106363" y="5629282"/>
                    </a:lnTo>
                    <a:cubicBezTo>
                      <a:pt x="91458" y="5629282"/>
                      <a:pt x="79375" y="5641365"/>
                      <a:pt x="79375" y="5656272"/>
                    </a:cubicBezTo>
                    <a:close/>
                    <a:moveTo>
                      <a:pt x="79375" y="6098536"/>
                    </a:moveTo>
                    <a:cubicBezTo>
                      <a:pt x="79375" y="6113441"/>
                      <a:pt x="91458" y="6125524"/>
                      <a:pt x="106363" y="6125524"/>
                    </a:cubicBezTo>
                    <a:lnTo>
                      <a:pt x="214312" y="6125524"/>
                    </a:lnTo>
                    <a:cubicBezTo>
                      <a:pt x="229217" y="6125524"/>
                      <a:pt x="241300" y="6113441"/>
                      <a:pt x="241300" y="6098536"/>
                    </a:cubicBezTo>
                    <a:lnTo>
                      <a:pt x="241300" y="5990597"/>
                    </a:lnTo>
                    <a:cubicBezTo>
                      <a:pt x="241300" y="5975692"/>
                      <a:pt x="229217" y="5963609"/>
                      <a:pt x="214312" y="5963609"/>
                    </a:cubicBezTo>
                    <a:lnTo>
                      <a:pt x="106363" y="5963609"/>
                    </a:lnTo>
                    <a:cubicBezTo>
                      <a:pt x="91458" y="5963609"/>
                      <a:pt x="79375" y="5975692"/>
                      <a:pt x="79375" y="5990597"/>
                    </a:cubicBezTo>
                    <a:close/>
                    <a:moveTo>
                      <a:pt x="79375" y="6432874"/>
                    </a:moveTo>
                    <a:cubicBezTo>
                      <a:pt x="79375" y="6447779"/>
                      <a:pt x="91458" y="6459862"/>
                      <a:pt x="106363" y="6459862"/>
                    </a:cubicBezTo>
                    <a:lnTo>
                      <a:pt x="214312" y="6459862"/>
                    </a:lnTo>
                    <a:cubicBezTo>
                      <a:pt x="229217" y="6459862"/>
                      <a:pt x="241300" y="6447779"/>
                      <a:pt x="241300" y="6432874"/>
                    </a:cubicBezTo>
                    <a:lnTo>
                      <a:pt x="241300" y="6324925"/>
                    </a:lnTo>
                    <a:cubicBezTo>
                      <a:pt x="241300" y="6310020"/>
                      <a:pt x="229217" y="6297937"/>
                      <a:pt x="214312" y="6297937"/>
                    </a:cubicBezTo>
                    <a:lnTo>
                      <a:pt x="106363" y="6297937"/>
                    </a:lnTo>
                    <a:cubicBezTo>
                      <a:pt x="91458" y="6297937"/>
                      <a:pt x="79375" y="6310020"/>
                      <a:pt x="79375" y="6324925"/>
                    </a:cubicBezTo>
                    <a:close/>
                    <a:moveTo>
                      <a:pt x="79375" y="6767202"/>
                    </a:moveTo>
                    <a:cubicBezTo>
                      <a:pt x="79375" y="6782107"/>
                      <a:pt x="91458" y="6794190"/>
                      <a:pt x="106363" y="6794190"/>
                    </a:cubicBezTo>
                    <a:lnTo>
                      <a:pt x="214312" y="6794190"/>
                    </a:lnTo>
                    <a:cubicBezTo>
                      <a:pt x="229217" y="6794190"/>
                      <a:pt x="241300" y="6782107"/>
                      <a:pt x="241300" y="6767202"/>
                    </a:cubicBezTo>
                    <a:lnTo>
                      <a:pt x="241300" y="6659253"/>
                    </a:lnTo>
                    <a:cubicBezTo>
                      <a:pt x="241300" y="6644348"/>
                      <a:pt x="229217" y="6632265"/>
                      <a:pt x="214312" y="6632265"/>
                    </a:cubicBezTo>
                    <a:lnTo>
                      <a:pt x="106363" y="6632265"/>
                    </a:lnTo>
                    <a:cubicBezTo>
                      <a:pt x="91458" y="6632265"/>
                      <a:pt x="79375" y="6644348"/>
                      <a:pt x="79375" y="6659253"/>
                    </a:cubicBezTo>
                    <a:close/>
                    <a:moveTo>
                      <a:pt x="79375" y="7101530"/>
                    </a:moveTo>
                    <a:cubicBezTo>
                      <a:pt x="79375" y="7116435"/>
                      <a:pt x="91458" y="7128518"/>
                      <a:pt x="106363" y="7128518"/>
                    </a:cubicBezTo>
                    <a:lnTo>
                      <a:pt x="214312" y="7128518"/>
                    </a:lnTo>
                    <a:cubicBezTo>
                      <a:pt x="229217" y="7128518"/>
                      <a:pt x="241300" y="7116435"/>
                      <a:pt x="241300" y="7101530"/>
                    </a:cubicBezTo>
                    <a:lnTo>
                      <a:pt x="241300" y="6993581"/>
                    </a:lnTo>
                    <a:cubicBezTo>
                      <a:pt x="241300" y="6978676"/>
                      <a:pt x="229217" y="6966593"/>
                      <a:pt x="214312" y="6966593"/>
                    </a:cubicBezTo>
                    <a:lnTo>
                      <a:pt x="106363" y="6966593"/>
                    </a:lnTo>
                    <a:cubicBezTo>
                      <a:pt x="91458" y="6966593"/>
                      <a:pt x="79375" y="6978676"/>
                      <a:pt x="79375" y="6993581"/>
                    </a:cubicBezTo>
                    <a:close/>
                    <a:moveTo>
                      <a:pt x="79375" y="7435858"/>
                    </a:moveTo>
                    <a:cubicBezTo>
                      <a:pt x="79375" y="7450763"/>
                      <a:pt x="91458" y="7462846"/>
                      <a:pt x="106363" y="7462846"/>
                    </a:cubicBezTo>
                    <a:lnTo>
                      <a:pt x="214312" y="7462846"/>
                    </a:lnTo>
                    <a:cubicBezTo>
                      <a:pt x="229217" y="7462846"/>
                      <a:pt x="241300" y="7450763"/>
                      <a:pt x="241300" y="7435858"/>
                    </a:cubicBezTo>
                    <a:lnTo>
                      <a:pt x="241300" y="7327909"/>
                    </a:lnTo>
                    <a:cubicBezTo>
                      <a:pt x="241300" y="7313004"/>
                      <a:pt x="229217" y="7300921"/>
                      <a:pt x="214312" y="7300921"/>
                    </a:cubicBezTo>
                    <a:lnTo>
                      <a:pt x="106363" y="7300921"/>
                    </a:lnTo>
                    <a:cubicBezTo>
                      <a:pt x="91458" y="7300921"/>
                      <a:pt x="79375" y="7313004"/>
                      <a:pt x="79375" y="7327909"/>
                    </a:cubicBezTo>
                    <a:close/>
                    <a:moveTo>
                      <a:pt x="79375" y="7770186"/>
                    </a:moveTo>
                    <a:cubicBezTo>
                      <a:pt x="79375" y="7785091"/>
                      <a:pt x="91458" y="7797174"/>
                      <a:pt x="106363" y="7797174"/>
                    </a:cubicBezTo>
                    <a:lnTo>
                      <a:pt x="214312" y="7797174"/>
                    </a:lnTo>
                    <a:cubicBezTo>
                      <a:pt x="229217" y="7797174"/>
                      <a:pt x="241300" y="7785091"/>
                      <a:pt x="241300" y="7770186"/>
                    </a:cubicBezTo>
                    <a:lnTo>
                      <a:pt x="241300" y="7662237"/>
                    </a:lnTo>
                    <a:cubicBezTo>
                      <a:pt x="241300" y="7647332"/>
                      <a:pt x="229217" y="7635249"/>
                      <a:pt x="214312" y="7635249"/>
                    </a:cubicBezTo>
                    <a:lnTo>
                      <a:pt x="106363" y="7635249"/>
                    </a:lnTo>
                    <a:cubicBezTo>
                      <a:pt x="91458" y="7635249"/>
                      <a:pt x="79375" y="7647332"/>
                      <a:pt x="79375" y="7662237"/>
                    </a:cubicBezTo>
                    <a:close/>
                    <a:moveTo>
                      <a:pt x="79375" y="8104514"/>
                    </a:moveTo>
                    <a:cubicBezTo>
                      <a:pt x="79375" y="8119419"/>
                      <a:pt x="91458" y="8131502"/>
                      <a:pt x="106363" y="8131502"/>
                    </a:cubicBezTo>
                    <a:lnTo>
                      <a:pt x="214312" y="8131502"/>
                    </a:lnTo>
                    <a:cubicBezTo>
                      <a:pt x="229217" y="8131502"/>
                      <a:pt x="241300" y="8119419"/>
                      <a:pt x="241300" y="8104514"/>
                    </a:cubicBezTo>
                    <a:lnTo>
                      <a:pt x="241300" y="7996565"/>
                    </a:lnTo>
                    <a:cubicBezTo>
                      <a:pt x="241300" y="7981660"/>
                      <a:pt x="229217" y="7969577"/>
                      <a:pt x="214312" y="7969577"/>
                    </a:cubicBezTo>
                    <a:lnTo>
                      <a:pt x="106363" y="7969577"/>
                    </a:lnTo>
                    <a:cubicBezTo>
                      <a:pt x="91458" y="7969577"/>
                      <a:pt x="79375" y="7981660"/>
                      <a:pt x="79375" y="7996565"/>
                    </a:cubicBezTo>
                    <a:close/>
                    <a:moveTo>
                      <a:pt x="79375" y="8438842"/>
                    </a:moveTo>
                    <a:cubicBezTo>
                      <a:pt x="79375" y="8453747"/>
                      <a:pt x="91458" y="8465830"/>
                      <a:pt x="106363" y="8465830"/>
                    </a:cubicBezTo>
                    <a:lnTo>
                      <a:pt x="214312" y="8465830"/>
                    </a:lnTo>
                    <a:cubicBezTo>
                      <a:pt x="229217" y="8465830"/>
                      <a:pt x="241300" y="8453747"/>
                      <a:pt x="241300" y="8438842"/>
                    </a:cubicBezTo>
                    <a:lnTo>
                      <a:pt x="241300" y="8330893"/>
                    </a:lnTo>
                    <a:cubicBezTo>
                      <a:pt x="241300" y="8315988"/>
                      <a:pt x="229217" y="8303905"/>
                      <a:pt x="214312" y="8303905"/>
                    </a:cubicBezTo>
                    <a:lnTo>
                      <a:pt x="106363" y="8303905"/>
                    </a:lnTo>
                    <a:cubicBezTo>
                      <a:pt x="91458" y="8303905"/>
                      <a:pt x="79375" y="8315988"/>
                      <a:pt x="79375" y="8330893"/>
                    </a:cubicBezTo>
                    <a:close/>
                    <a:moveTo>
                      <a:pt x="79375" y="8773170"/>
                    </a:moveTo>
                    <a:cubicBezTo>
                      <a:pt x="79375" y="8788075"/>
                      <a:pt x="91458" y="8800158"/>
                      <a:pt x="106363" y="8800158"/>
                    </a:cubicBezTo>
                    <a:lnTo>
                      <a:pt x="214312" y="8800158"/>
                    </a:lnTo>
                    <a:cubicBezTo>
                      <a:pt x="229217" y="8800158"/>
                      <a:pt x="241300" y="8788075"/>
                      <a:pt x="241300" y="8773170"/>
                    </a:cubicBezTo>
                    <a:lnTo>
                      <a:pt x="241300" y="8665221"/>
                    </a:lnTo>
                    <a:cubicBezTo>
                      <a:pt x="241300" y="8650316"/>
                      <a:pt x="229217" y="8638233"/>
                      <a:pt x="214312" y="8638233"/>
                    </a:cubicBezTo>
                    <a:lnTo>
                      <a:pt x="106363" y="8638233"/>
                    </a:lnTo>
                    <a:cubicBezTo>
                      <a:pt x="91458" y="8638233"/>
                      <a:pt x="79375" y="8650316"/>
                      <a:pt x="79375" y="8665221"/>
                    </a:cubicBezTo>
                    <a:close/>
                    <a:moveTo>
                      <a:pt x="79375" y="9107488"/>
                    </a:moveTo>
                    <a:cubicBezTo>
                      <a:pt x="79375" y="9122393"/>
                      <a:pt x="91458" y="9134476"/>
                      <a:pt x="106363" y="9134476"/>
                    </a:cubicBezTo>
                    <a:lnTo>
                      <a:pt x="214312" y="9134476"/>
                    </a:lnTo>
                    <a:cubicBezTo>
                      <a:pt x="229217" y="9134476"/>
                      <a:pt x="241300" y="9122393"/>
                      <a:pt x="241300" y="9107488"/>
                    </a:cubicBezTo>
                    <a:lnTo>
                      <a:pt x="241300" y="8999539"/>
                    </a:lnTo>
                    <a:cubicBezTo>
                      <a:pt x="241300" y="8984634"/>
                      <a:pt x="229217" y="8972551"/>
                      <a:pt x="214312" y="8972551"/>
                    </a:cubicBezTo>
                    <a:lnTo>
                      <a:pt x="106363" y="8972551"/>
                    </a:lnTo>
                    <a:cubicBezTo>
                      <a:pt x="91458" y="8972551"/>
                      <a:pt x="79375" y="8984634"/>
                      <a:pt x="79375" y="8999539"/>
                    </a:cubicBezTo>
                    <a:close/>
                    <a:moveTo>
                      <a:pt x="0" y="9144001"/>
                    </a:moveTo>
                    <a:lnTo>
                      <a:pt x="0" y="6135049"/>
                    </a:lnTo>
                    <a:lnTo>
                      <a:pt x="0" y="2286005"/>
                    </a:lnTo>
                    <a:lnTo>
                      <a:pt x="0" y="0"/>
                    </a:lnTo>
                    <a:lnTo>
                      <a:pt x="79375" y="0"/>
                    </a:lnTo>
                    <a:lnTo>
                      <a:pt x="79375" y="80647"/>
                    </a:lnTo>
                    <a:cubicBezTo>
                      <a:pt x="79375" y="95551"/>
                      <a:pt x="91458" y="107635"/>
                      <a:pt x="106363" y="107635"/>
                    </a:cubicBezTo>
                    <a:lnTo>
                      <a:pt x="214312" y="107635"/>
                    </a:lnTo>
                    <a:cubicBezTo>
                      <a:pt x="229217" y="107635"/>
                      <a:pt x="241300" y="95551"/>
                      <a:pt x="241300" y="80647"/>
                    </a:cubicBezTo>
                    <a:lnTo>
                      <a:pt x="241300" y="0"/>
                    </a:lnTo>
                    <a:lnTo>
                      <a:pt x="660395" y="0"/>
                    </a:lnTo>
                    <a:lnTo>
                      <a:pt x="1488686" y="0"/>
                    </a:lnTo>
                    <a:lnTo>
                      <a:pt x="1907781" y="0"/>
                    </a:lnTo>
                    <a:lnTo>
                      <a:pt x="1907781" y="80647"/>
                    </a:lnTo>
                    <a:cubicBezTo>
                      <a:pt x="1907781" y="95551"/>
                      <a:pt x="1919864" y="107635"/>
                      <a:pt x="1934769" y="107635"/>
                    </a:cubicBezTo>
                    <a:lnTo>
                      <a:pt x="2042718" y="107635"/>
                    </a:lnTo>
                    <a:cubicBezTo>
                      <a:pt x="2057623" y="107635"/>
                      <a:pt x="2069706" y="95551"/>
                      <a:pt x="2069706" y="80647"/>
                    </a:cubicBezTo>
                    <a:lnTo>
                      <a:pt x="2069706" y="0"/>
                    </a:lnTo>
                    <a:lnTo>
                      <a:pt x="2149081" y="0"/>
                    </a:lnTo>
                    <a:lnTo>
                      <a:pt x="2149081" y="2286005"/>
                    </a:lnTo>
                    <a:lnTo>
                      <a:pt x="2149081" y="6135049"/>
                    </a:lnTo>
                    <a:lnTo>
                      <a:pt x="2149081" y="9144001"/>
                    </a:lnTo>
                    <a:lnTo>
                      <a:pt x="1702842" y="9144001"/>
                    </a:lnTo>
                    <a:lnTo>
                      <a:pt x="1702842" y="9144002"/>
                    </a:lnTo>
                    <a:lnTo>
                      <a:pt x="1488686" y="9144002"/>
                    </a:lnTo>
                    <a:lnTo>
                      <a:pt x="1095378" y="9144002"/>
                    </a:lnTo>
                    <a:lnTo>
                      <a:pt x="1087043" y="9144002"/>
                    </a:lnTo>
                    <a:lnTo>
                      <a:pt x="1062038" y="9144002"/>
                    </a:lnTo>
                    <a:lnTo>
                      <a:pt x="1053703" y="9144002"/>
                    </a:lnTo>
                    <a:lnTo>
                      <a:pt x="660395" y="9144002"/>
                    </a:lnTo>
                    <a:lnTo>
                      <a:pt x="446239" y="9144002"/>
                    </a:lnTo>
                    <a:lnTo>
                      <a:pt x="446239" y="9144001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noFill/>
                <a:prstDash val="solid"/>
              </a:ln>
              <a:effectLst>
                <a:outerShdw blurRad="254000" dist="114300" dir="2700000" algn="tl" rotWithShape="0">
                  <a:srgbClr val="C00000">
                    <a:alpha val="80000"/>
                  </a:srgbClr>
                </a:outerShdw>
              </a:effectLst>
            </p:spPr>
            <p:txBody>
              <a:bodyPr lIns="0" rIns="0" rtlCol="0" anchor="ctr"/>
              <a:lstStyle/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36" name="任意多边形 49">
                <a:extLst>
                  <a:ext uri="{FF2B5EF4-FFF2-40B4-BE49-F238E27FC236}">
                    <a16:creationId xmlns:a16="http://schemas.microsoft.com/office/drawing/2014/main" id="{FD99168D-7684-4D51-BDE7-76BE0771AF66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rot="16200000" flipH="1" flipV="1">
                <a:off x="12646451" y="-2267333"/>
                <a:ext cx="1827835" cy="9156589"/>
              </a:xfrm>
              <a:custGeom>
                <a:avLst/>
                <a:gdLst>
                  <a:gd name="connsiteX0" fmla="*/ 1907781 w 2149081"/>
                  <a:gd name="connsiteY0" fmla="*/ 414975 h 9144002"/>
                  <a:gd name="connsiteX1" fmla="*/ 1934769 w 2149081"/>
                  <a:gd name="connsiteY1" fmla="*/ 441963 h 9144002"/>
                  <a:gd name="connsiteX2" fmla="*/ 2042718 w 2149081"/>
                  <a:gd name="connsiteY2" fmla="*/ 441963 h 9144002"/>
                  <a:gd name="connsiteX3" fmla="*/ 2069706 w 2149081"/>
                  <a:gd name="connsiteY3" fmla="*/ 414975 h 9144002"/>
                  <a:gd name="connsiteX4" fmla="*/ 2069706 w 2149081"/>
                  <a:gd name="connsiteY4" fmla="*/ 307025 h 9144002"/>
                  <a:gd name="connsiteX5" fmla="*/ 2042718 w 2149081"/>
                  <a:gd name="connsiteY5" fmla="*/ 280037 h 9144002"/>
                  <a:gd name="connsiteX6" fmla="*/ 1934769 w 2149081"/>
                  <a:gd name="connsiteY6" fmla="*/ 280037 h 9144002"/>
                  <a:gd name="connsiteX7" fmla="*/ 1907781 w 2149081"/>
                  <a:gd name="connsiteY7" fmla="*/ 307025 h 9144002"/>
                  <a:gd name="connsiteX8" fmla="*/ 1907781 w 2149081"/>
                  <a:gd name="connsiteY8" fmla="*/ 749302 h 9144002"/>
                  <a:gd name="connsiteX9" fmla="*/ 1934769 w 2149081"/>
                  <a:gd name="connsiteY9" fmla="*/ 776290 h 9144002"/>
                  <a:gd name="connsiteX10" fmla="*/ 2042718 w 2149081"/>
                  <a:gd name="connsiteY10" fmla="*/ 776290 h 9144002"/>
                  <a:gd name="connsiteX11" fmla="*/ 2069706 w 2149081"/>
                  <a:gd name="connsiteY11" fmla="*/ 749302 h 9144002"/>
                  <a:gd name="connsiteX12" fmla="*/ 2069706 w 2149081"/>
                  <a:gd name="connsiteY12" fmla="*/ 641353 h 9144002"/>
                  <a:gd name="connsiteX13" fmla="*/ 2042718 w 2149081"/>
                  <a:gd name="connsiteY13" fmla="*/ 614365 h 9144002"/>
                  <a:gd name="connsiteX14" fmla="*/ 1934769 w 2149081"/>
                  <a:gd name="connsiteY14" fmla="*/ 614365 h 9144002"/>
                  <a:gd name="connsiteX15" fmla="*/ 1907781 w 2149081"/>
                  <a:gd name="connsiteY15" fmla="*/ 641353 h 9144002"/>
                  <a:gd name="connsiteX16" fmla="*/ 1907781 w 2149081"/>
                  <a:gd name="connsiteY16" fmla="*/ 1083631 h 9144002"/>
                  <a:gd name="connsiteX17" fmla="*/ 1934769 w 2149081"/>
                  <a:gd name="connsiteY17" fmla="*/ 1110618 h 9144002"/>
                  <a:gd name="connsiteX18" fmla="*/ 2042718 w 2149081"/>
                  <a:gd name="connsiteY18" fmla="*/ 1110618 h 9144002"/>
                  <a:gd name="connsiteX19" fmla="*/ 2069706 w 2149081"/>
                  <a:gd name="connsiteY19" fmla="*/ 1083631 h 9144002"/>
                  <a:gd name="connsiteX20" fmla="*/ 2069706 w 2149081"/>
                  <a:gd name="connsiteY20" fmla="*/ 975681 h 9144002"/>
                  <a:gd name="connsiteX21" fmla="*/ 2042718 w 2149081"/>
                  <a:gd name="connsiteY21" fmla="*/ 948693 h 9144002"/>
                  <a:gd name="connsiteX22" fmla="*/ 1934769 w 2149081"/>
                  <a:gd name="connsiteY22" fmla="*/ 948693 h 9144002"/>
                  <a:gd name="connsiteX23" fmla="*/ 1907781 w 2149081"/>
                  <a:gd name="connsiteY23" fmla="*/ 975681 h 9144002"/>
                  <a:gd name="connsiteX24" fmla="*/ 1907781 w 2149081"/>
                  <a:gd name="connsiteY24" fmla="*/ 1417958 h 9144002"/>
                  <a:gd name="connsiteX25" fmla="*/ 1934769 w 2149081"/>
                  <a:gd name="connsiteY25" fmla="*/ 1444947 h 9144002"/>
                  <a:gd name="connsiteX26" fmla="*/ 2042718 w 2149081"/>
                  <a:gd name="connsiteY26" fmla="*/ 1444947 h 9144002"/>
                  <a:gd name="connsiteX27" fmla="*/ 2069706 w 2149081"/>
                  <a:gd name="connsiteY27" fmla="*/ 1417958 h 9144002"/>
                  <a:gd name="connsiteX28" fmla="*/ 2069706 w 2149081"/>
                  <a:gd name="connsiteY28" fmla="*/ 1310009 h 9144002"/>
                  <a:gd name="connsiteX29" fmla="*/ 2042718 w 2149081"/>
                  <a:gd name="connsiteY29" fmla="*/ 1283022 h 9144002"/>
                  <a:gd name="connsiteX30" fmla="*/ 1934769 w 2149081"/>
                  <a:gd name="connsiteY30" fmla="*/ 1283022 h 9144002"/>
                  <a:gd name="connsiteX31" fmla="*/ 1907781 w 2149081"/>
                  <a:gd name="connsiteY31" fmla="*/ 1310009 h 9144002"/>
                  <a:gd name="connsiteX32" fmla="*/ 1907781 w 2149081"/>
                  <a:gd name="connsiteY32" fmla="*/ 1752287 h 9144002"/>
                  <a:gd name="connsiteX33" fmla="*/ 1934769 w 2149081"/>
                  <a:gd name="connsiteY33" fmla="*/ 1779275 h 9144002"/>
                  <a:gd name="connsiteX34" fmla="*/ 2042718 w 2149081"/>
                  <a:gd name="connsiteY34" fmla="*/ 1779275 h 9144002"/>
                  <a:gd name="connsiteX35" fmla="*/ 2069706 w 2149081"/>
                  <a:gd name="connsiteY35" fmla="*/ 1752287 h 9144002"/>
                  <a:gd name="connsiteX36" fmla="*/ 2069706 w 2149081"/>
                  <a:gd name="connsiteY36" fmla="*/ 1644336 h 9144002"/>
                  <a:gd name="connsiteX37" fmla="*/ 2042718 w 2149081"/>
                  <a:gd name="connsiteY37" fmla="*/ 1617348 h 9144002"/>
                  <a:gd name="connsiteX38" fmla="*/ 1934769 w 2149081"/>
                  <a:gd name="connsiteY38" fmla="*/ 1617348 h 9144002"/>
                  <a:gd name="connsiteX39" fmla="*/ 1907781 w 2149081"/>
                  <a:gd name="connsiteY39" fmla="*/ 1644336 h 9144002"/>
                  <a:gd name="connsiteX40" fmla="*/ 1907781 w 2149081"/>
                  <a:gd name="connsiteY40" fmla="*/ 2086613 h 9144002"/>
                  <a:gd name="connsiteX41" fmla="*/ 1934769 w 2149081"/>
                  <a:gd name="connsiteY41" fmla="*/ 2113601 h 9144002"/>
                  <a:gd name="connsiteX42" fmla="*/ 2042718 w 2149081"/>
                  <a:gd name="connsiteY42" fmla="*/ 2113601 h 9144002"/>
                  <a:gd name="connsiteX43" fmla="*/ 2069706 w 2149081"/>
                  <a:gd name="connsiteY43" fmla="*/ 2086613 h 9144002"/>
                  <a:gd name="connsiteX44" fmla="*/ 2069706 w 2149081"/>
                  <a:gd name="connsiteY44" fmla="*/ 1978664 h 9144002"/>
                  <a:gd name="connsiteX45" fmla="*/ 2042718 w 2149081"/>
                  <a:gd name="connsiteY45" fmla="*/ 1951675 h 9144002"/>
                  <a:gd name="connsiteX46" fmla="*/ 1934769 w 2149081"/>
                  <a:gd name="connsiteY46" fmla="*/ 1951675 h 9144002"/>
                  <a:gd name="connsiteX47" fmla="*/ 1907781 w 2149081"/>
                  <a:gd name="connsiteY47" fmla="*/ 1978664 h 9144002"/>
                  <a:gd name="connsiteX48" fmla="*/ 1907781 w 2149081"/>
                  <a:gd name="connsiteY48" fmla="*/ 2420941 h 9144002"/>
                  <a:gd name="connsiteX49" fmla="*/ 1934769 w 2149081"/>
                  <a:gd name="connsiteY49" fmla="*/ 2447929 h 9144002"/>
                  <a:gd name="connsiteX50" fmla="*/ 2042718 w 2149081"/>
                  <a:gd name="connsiteY50" fmla="*/ 2447929 h 9144002"/>
                  <a:gd name="connsiteX51" fmla="*/ 2069706 w 2149081"/>
                  <a:gd name="connsiteY51" fmla="*/ 2420941 h 9144002"/>
                  <a:gd name="connsiteX52" fmla="*/ 2069706 w 2149081"/>
                  <a:gd name="connsiteY52" fmla="*/ 2312993 h 9144002"/>
                  <a:gd name="connsiteX53" fmla="*/ 2042718 w 2149081"/>
                  <a:gd name="connsiteY53" fmla="*/ 2286005 h 9144002"/>
                  <a:gd name="connsiteX54" fmla="*/ 2042720 w 2149081"/>
                  <a:gd name="connsiteY54" fmla="*/ 2286005 h 9144002"/>
                  <a:gd name="connsiteX55" fmla="*/ 2042718 w 2149081"/>
                  <a:gd name="connsiteY55" fmla="*/ 2286004 h 9144002"/>
                  <a:gd name="connsiteX56" fmla="*/ 1934769 w 2149081"/>
                  <a:gd name="connsiteY56" fmla="*/ 2286004 h 9144002"/>
                  <a:gd name="connsiteX57" fmla="*/ 1934766 w 2149081"/>
                  <a:gd name="connsiteY57" fmla="*/ 2286005 h 9144002"/>
                  <a:gd name="connsiteX58" fmla="*/ 1934769 w 2149081"/>
                  <a:gd name="connsiteY58" fmla="*/ 2286005 h 9144002"/>
                  <a:gd name="connsiteX59" fmla="*/ 1907781 w 2149081"/>
                  <a:gd name="connsiteY59" fmla="*/ 2312993 h 9144002"/>
                  <a:gd name="connsiteX60" fmla="*/ 1907781 w 2149081"/>
                  <a:gd name="connsiteY60" fmla="*/ 2755266 h 9144002"/>
                  <a:gd name="connsiteX61" fmla="*/ 1934769 w 2149081"/>
                  <a:gd name="connsiteY61" fmla="*/ 2782254 h 9144002"/>
                  <a:gd name="connsiteX62" fmla="*/ 2042718 w 2149081"/>
                  <a:gd name="connsiteY62" fmla="*/ 2782254 h 9144002"/>
                  <a:gd name="connsiteX63" fmla="*/ 2069706 w 2149081"/>
                  <a:gd name="connsiteY63" fmla="*/ 2755266 h 9144002"/>
                  <a:gd name="connsiteX64" fmla="*/ 2069706 w 2149081"/>
                  <a:gd name="connsiteY64" fmla="*/ 2647321 h 9144002"/>
                  <a:gd name="connsiteX65" fmla="*/ 2042718 w 2149081"/>
                  <a:gd name="connsiteY65" fmla="*/ 2620333 h 9144002"/>
                  <a:gd name="connsiteX66" fmla="*/ 1934769 w 2149081"/>
                  <a:gd name="connsiteY66" fmla="*/ 2620333 h 9144002"/>
                  <a:gd name="connsiteX67" fmla="*/ 1907781 w 2149081"/>
                  <a:gd name="connsiteY67" fmla="*/ 2647321 h 9144002"/>
                  <a:gd name="connsiteX68" fmla="*/ 1907781 w 2149081"/>
                  <a:gd name="connsiteY68" fmla="*/ 3089594 h 9144002"/>
                  <a:gd name="connsiteX69" fmla="*/ 1934769 w 2149081"/>
                  <a:gd name="connsiteY69" fmla="*/ 3116582 h 9144002"/>
                  <a:gd name="connsiteX70" fmla="*/ 2042718 w 2149081"/>
                  <a:gd name="connsiteY70" fmla="*/ 3116582 h 9144002"/>
                  <a:gd name="connsiteX71" fmla="*/ 2069706 w 2149081"/>
                  <a:gd name="connsiteY71" fmla="*/ 3089594 h 9144002"/>
                  <a:gd name="connsiteX72" fmla="*/ 2069706 w 2149081"/>
                  <a:gd name="connsiteY72" fmla="*/ 2981649 h 9144002"/>
                  <a:gd name="connsiteX73" fmla="*/ 2042718 w 2149081"/>
                  <a:gd name="connsiteY73" fmla="*/ 2954661 h 9144002"/>
                  <a:gd name="connsiteX74" fmla="*/ 1934769 w 2149081"/>
                  <a:gd name="connsiteY74" fmla="*/ 2954661 h 9144002"/>
                  <a:gd name="connsiteX75" fmla="*/ 1907781 w 2149081"/>
                  <a:gd name="connsiteY75" fmla="*/ 2981649 h 9144002"/>
                  <a:gd name="connsiteX76" fmla="*/ 1907781 w 2149081"/>
                  <a:gd name="connsiteY76" fmla="*/ 3423922 h 9144002"/>
                  <a:gd name="connsiteX77" fmla="*/ 1934769 w 2149081"/>
                  <a:gd name="connsiteY77" fmla="*/ 3450910 h 9144002"/>
                  <a:gd name="connsiteX78" fmla="*/ 2042718 w 2149081"/>
                  <a:gd name="connsiteY78" fmla="*/ 3450910 h 9144002"/>
                  <a:gd name="connsiteX79" fmla="*/ 2069706 w 2149081"/>
                  <a:gd name="connsiteY79" fmla="*/ 3423922 h 9144002"/>
                  <a:gd name="connsiteX80" fmla="*/ 2069706 w 2149081"/>
                  <a:gd name="connsiteY80" fmla="*/ 3315977 h 9144002"/>
                  <a:gd name="connsiteX81" fmla="*/ 2042718 w 2149081"/>
                  <a:gd name="connsiteY81" fmla="*/ 3288989 h 9144002"/>
                  <a:gd name="connsiteX82" fmla="*/ 1934769 w 2149081"/>
                  <a:gd name="connsiteY82" fmla="*/ 3288989 h 9144002"/>
                  <a:gd name="connsiteX83" fmla="*/ 1907781 w 2149081"/>
                  <a:gd name="connsiteY83" fmla="*/ 3315977 h 9144002"/>
                  <a:gd name="connsiteX84" fmla="*/ 1907781 w 2149081"/>
                  <a:gd name="connsiteY84" fmla="*/ 3758250 h 9144002"/>
                  <a:gd name="connsiteX85" fmla="*/ 1934769 w 2149081"/>
                  <a:gd name="connsiteY85" fmla="*/ 3785238 h 9144002"/>
                  <a:gd name="connsiteX86" fmla="*/ 2042718 w 2149081"/>
                  <a:gd name="connsiteY86" fmla="*/ 3785238 h 9144002"/>
                  <a:gd name="connsiteX87" fmla="*/ 2069706 w 2149081"/>
                  <a:gd name="connsiteY87" fmla="*/ 3758250 h 9144002"/>
                  <a:gd name="connsiteX88" fmla="*/ 2069706 w 2149081"/>
                  <a:gd name="connsiteY88" fmla="*/ 3650305 h 9144002"/>
                  <a:gd name="connsiteX89" fmla="*/ 2042718 w 2149081"/>
                  <a:gd name="connsiteY89" fmla="*/ 3623317 h 9144002"/>
                  <a:gd name="connsiteX90" fmla="*/ 1934769 w 2149081"/>
                  <a:gd name="connsiteY90" fmla="*/ 3623317 h 9144002"/>
                  <a:gd name="connsiteX91" fmla="*/ 1907781 w 2149081"/>
                  <a:gd name="connsiteY91" fmla="*/ 3650305 h 9144002"/>
                  <a:gd name="connsiteX92" fmla="*/ 1907781 w 2149081"/>
                  <a:gd name="connsiteY92" fmla="*/ 4092578 h 9144002"/>
                  <a:gd name="connsiteX93" fmla="*/ 1934769 w 2149081"/>
                  <a:gd name="connsiteY93" fmla="*/ 4119566 h 9144002"/>
                  <a:gd name="connsiteX94" fmla="*/ 2042718 w 2149081"/>
                  <a:gd name="connsiteY94" fmla="*/ 4119566 h 9144002"/>
                  <a:gd name="connsiteX95" fmla="*/ 2069706 w 2149081"/>
                  <a:gd name="connsiteY95" fmla="*/ 4092578 h 9144002"/>
                  <a:gd name="connsiteX96" fmla="*/ 2069706 w 2149081"/>
                  <a:gd name="connsiteY96" fmla="*/ 3984633 h 9144002"/>
                  <a:gd name="connsiteX97" fmla="*/ 2042718 w 2149081"/>
                  <a:gd name="connsiteY97" fmla="*/ 3957645 h 9144002"/>
                  <a:gd name="connsiteX98" fmla="*/ 1934769 w 2149081"/>
                  <a:gd name="connsiteY98" fmla="*/ 3957645 h 9144002"/>
                  <a:gd name="connsiteX99" fmla="*/ 1907781 w 2149081"/>
                  <a:gd name="connsiteY99" fmla="*/ 3984633 h 9144002"/>
                  <a:gd name="connsiteX100" fmla="*/ 1907781 w 2149081"/>
                  <a:gd name="connsiteY100" fmla="*/ 4426906 h 9144002"/>
                  <a:gd name="connsiteX101" fmla="*/ 1934769 w 2149081"/>
                  <a:gd name="connsiteY101" fmla="*/ 4453894 h 9144002"/>
                  <a:gd name="connsiteX102" fmla="*/ 2042718 w 2149081"/>
                  <a:gd name="connsiteY102" fmla="*/ 4453894 h 9144002"/>
                  <a:gd name="connsiteX103" fmla="*/ 2069706 w 2149081"/>
                  <a:gd name="connsiteY103" fmla="*/ 4426906 h 9144002"/>
                  <a:gd name="connsiteX104" fmla="*/ 2069706 w 2149081"/>
                  <a:gd name="connsiteY104" fmla="*/ 4318961 h 9144002"/>
                  <a:gd name="connsiteX105" fmla="*/ 2042718 w 2149081"/>
                  <a:gd name="connsiteY105" fmla="*/ 4291974 h 9144002"/>
                  <a:gd name="connsiteX106" fmla="*/ 1934769 w 2149081"/>
                  <a:gd name="connsiteY106" fmla="*/ 4291974 h 9144002"/>
                  <a:gd name="connsiteX107" fmla="*/ 1907781 w 2149081"/>
                  <a:gd name="connsiteY107" fmla="*/ 4318961 h 9144002"/>
                  <a:gd name="connsiteX108" fmla="*/ 1907781 w 2149081"/>
                  <a:gd name="connsiteY108" fmla="*/ 4761234 h 9144002"/>
                  <a:gd name="connsiteX109" fmla="*/ 1934769 w 2149081"/>
                  <a:gd name="connsiteY109" fmla="*/ 4788222 h 9144002"/>
                  <a:gd name="connsiteX110" fmla="*/ 2042718 w 2149081"/>
                  <a:gd name="connsiteY110" fmla="*/ 4788222 h 9144002"/>
                  <a:gd name="connsiteX111" fmla="*/ 2069706 w 2149081"/>
                  <a:gd name="connsiteY111" fmla="*/ 4761234 h 9144002"/>
                  <a:gd name="connsiteX112" fmla="*/ 2069706 w 2149081"/>
                  <a:gd name="connsiteY112" fmla="*/ 4653288 h 9144002"/>
                  <a:gd name="connsiteX113" fmla="*/ 2042718 w 2149081"/>
                  <a:gd name="connsiteY113" fmla="*/ 4626300 h 9144002"/>
                  <a:gd name="connsiteX114" fmla="*/ 1934769 w 2149081"/>
                  <a:gd name="connsiteY114" fmla="*/ 4626300 h 9144002"/>
                  <a:gd name="connsiteX115" fmla="*/ 1907781 w 2149081"/>
                  <a:gd name="connsiteY115" fmla="*/ 4653288 h 9144002"/>
                  <a:gd name="connsiteX116" fmla="*/ 1907781 w 2149081"/>
                  <a:gd name="connsiteY116" fmla="*/ 5095562 h 9144002"/>
                  <a:gd name="connsiteX117" fmla="*/ 1934769 w 2149081"/>
                  <a:gd name="connsiteY117" fmla="*/ 5122550 h 9144002"/>
                  <a:gd name="connsiteX118" fmla="*/ 2042718 w 2149081"/>
                  <a:gd name="connsiteY118" fmla="*/ 5122550 h 9144002"/>
                  <a:gd name="connsiteX119" fmla="*/ 2069706 w 2149081"/>
                  <a:gd name="connsiteY119" fmla="*/ 5095562 h 9144002"/>
                  <a:gd name="connsiteX120" fmla="*/ 2069706 w 2149081"/>
                  <a:gd name="connsiteY120" fmla="*/ 4987616 h 9144002"/>
                  <a:gd name="connsiteX121" fmla="*/ 2042718 w 2149081"/>
                  <a:gd name="connsiteY121" fmla="*/ 4960627 h 9144002"/>
                  <a:gd name="connsiteX122" fmla="*/ 1934769 w 2149081"/>
                  <a:gd name="connsiteY122" fmla="*/ 4960627 h 9144002"/>
                  <a:gd name="connsiteX123" fmla="*/ 1907781 w 2149081"/>
                  <a:gd name="connsiteY123" fmla="*/ 4987616 h 9144002"/>
                  <a:gd name="connsiteX124" fmla="*/ 1907781 w 2149081"/>
                  <a:gd name="connsiteY124" fmla="*/ 5429890 h 9144002"/>
                  <a:gd name="connsiteX125" fmla="*/ 1934769 w 2149081"/>
                  <a:gd name="connsiteY125" fmla="*/ 5456878 h 9144002"/>
                  <a:gd name="connsiteX126" fmla="*/ 2042718 w 2149081"/>
                  <a:gd name="connsiteY126" fmla="*/ 5456878 h 9144002"/>
                  <a:gd name="connsiteX127" fmla="*/ 2069706 w 2149081"/>
                  <a:gd name="connsiteY127" fmla="*/ 5429890 h 9144002"/>
                  <a:gd name="connsiteX128" fmla="*/ 2069706 w 2149081"/>
                  <a:gd name="connsiteY128" fmla="*/ 5321944 h 9144002"/>
                  <a:gd name="connsiteX129" fmla="*/ 2042718 w 2149081"/>
                  <a:gd name="connsiteY129" fmla="*/ 5294956 h 9144002"/>
                  <a:gd name="connsiteX130" fmla="*/ 1934769 w 2149081"/>
                  <a:gd name="connsiteY130" fmla="*/ 5294956 h 9144002"/>
                  <a:gd name="connsiteX131" fmla="*/ 1907781 w 2149081"/>
                  <a:gd name="connsiteY131" fmla="*/ 5321944 h 9144002"/>
                  <a:gd name="connsiteX132" fmla="*/ 1907781 w 2149081"/>
                  <a:gd name="connsiteY132" fmla="*/ 5764218 h 9144002"/>
                  <a:gd name="connsiteX133" fmla="*/ 1934769 w 2149081"/>
                  <a:gd name="connsiteY133" fmla="*/ 5791206 h 9144002"/>
                  <a:gd name="connsiteX134" fmla="*/ 2042718 w 2149081"/>
                  <a:gd name="connsiteY134" fmla="*/ 5791206 h 9144002"/>
                  <a:gd name="connsiteX135" fmla="*/ 2069706 w 2149081"/>
                  <a:gd name="connsiteY135" fmla="*/ 5764218 h 9144002"/>
                  <a:gd name="connsiteX136" fmla="*/ 2069706 w 2149081"/>
                  <a:gd name="connsiteY136" fmla="*/ 5656272 h 9144002"/>
                  <a:gd name="connsiteX137" fmla="*/ 2042718 w 2149081"/>
                  <a:gd name="connsiteY137" fmla="*/ 5629282 h 9144002"/>
                  <a:gd name="connsiteX138" fmla="*/ 1934769 w 2149081"/>
                  <a:gd name="connsiteY138" fmla="*/ 5629282 h 9144002"/>
                  <a:gd name="connsiteX139" fmla="*/ 1907781 w 2149081"/>
                  <a:gd name="connsiteY139" fmla="*/ 5656272 h 9144002"/>
                  <a:gd name="connsiteX140" fmla="*/ 1907781 w 2149081"/>
                  <a:gd name="connsiteY140" fmla="*/ 6098536 h 9144002"/>
                  <a:gd name="connsiteX141" fmla="*/ 1934769 w 2149081"/>
                  <a:gd name="connsiteY141" fmla="*/ 6125524 h 9144002"/>
                  <a:gd name="connsiteX142" fmla="*/ 2042718 w 2149081"/>
                  <a:gd name="connsiteY142" fmla="*/ 6125524 h 9144002"/>
                  <a:gd name="connsiteX143" fmla="*/ 2069706 w 2149081"/>
                  <a:gd name="connsiteY143" fmla="*/ 6098536 h 9144002"/>
                  <a:gd name="connsiteX144" fmla="*/ 2069706 w 2149081"/>
                  <a:gd name="connsiteY144" fmla="*/ 5990597 h 9144002"/>
                  <a:gd name="connsiteX145" fmla="*/ 2042718 w 2149081"/>
                  <a:gd name="connsiteY145" fmla="*/ 5963609 h 9144002"/>
                  <a:gd name="connsiteX146" fmla="*/ 1934769 w 2149081"/>
                  <a:gd name="connsiteY146" fmla="*/ 5963609 h 9144002"/>
                  <a:gd name="connsiteX147" fmla="*/ 1907781 w 2149081"/>
                  <a:gd name="connsiteY147" fmla="*/ 5990597 h 9144002"/>
                  <a:gd name="connsiteX148" fmla="*/ 1907781 w 2149081"/>
                  <a:gd name="connsiteY148" fmla="*/ 6432874 h 9144002"/>
                  <a:gd name="connsiteX149" fmla="*/ 1934769 w 2149081"/>
                  <a:gd name="connsiteY149" fmla="*/ 6459862 h 9144002"/>
                  <a:gd name="connsiteX150" fmla="*/ 2042718 w 2149081"/>
                  <a:gd name="connsiteY150" fmla="*/ 6459862 h 9144002"/>
                  <a:gd name="connsiteX151" fmla="*/ 2069706 w 2149081"/>
                  <a:gd name="connsiteY151" fmla="*/ 6432874 h 9144002"/>
                  <a:gd name="connsiteX152" fmla="*/ 2069706 w 2149081"/>
                  <a:gd name="connsiteY152" fmla="*/ 6324925 h 9144002"/>
                  <a:gd name="connsiteX153" fmla="*/ 2042718 w 2149081"/>
                  <a:gd name="connsiteY153" fmla="*/ 6297937 h 9144002"/>
                  <a:gd name="connsiteX154" fmla="*/ 1934769 w 2149081"/>
                  <a:gd name="connsiteY154" fmla="*/ 6297937 h 9144002"/>
                  <a:gd name="connsiteX155" fmla="*/ 1907781 w 2149081"/>
                  <a:gd name="connsiteY155" fmla="*/ 6324925 h 9144002"/>
                  <a:gd name="connsiteX156" fmla="*/ 1907781 w 2149081"/>
                  <a:gd name="connsiteY156" fmla="*/ 6767202 h 9144002"/>
                  <a:gd name="connsiteX157" fmla="*/ 1934769 w 2149081"/>
                  <a:gd name="connsiteY157" fmla="*/ 6794190 h 9144002"/>
                  <a:gd name="connsiteX158" fmla="*/ 2042718 w 2149081"/>
                  <a:gd name="connsiteY158" fmla="*/ 6794190 h 9144002"/>
                  <a:gd name="connsiteX159" fmla="*/ 2069706 w 2149081"/>
                  <a:gd name="connsiteY159" fmla="*/ 6767202 h 9144002"/>
                  <a:gd name="connsiteX160" fmla="*/ 2069706 w 2149081"/>
                  <a:gd name="connsiteY160" fmla="*/ 6659253 h 9144002"/>
                  <a:gd name="connsiteX161" fmla="*/ 2042718 w 2149081"/>
                  <a:gd name="connsiteY161" fmla="*/ 6632265 h 9144002"/>
                  <a:gd name="connsiteX162" fmla="*/ 1934769 w 2149081"/>
                  <a:gd name="connsiteY162" fmla="*/ 6632265 h 9144002"/>
                  <a:gd name="connsiteX163" fmla="*/ 1907781 w 2149081"/>
                  <a:gd name="connsiteY163" fmla="*/ 6659253 h 9144002"/>
                  <a:gd name="connsiteX164" fmla="*/ 1907781 w 2149081"/>
                  <a:gd name="connsiteY164" fmla="*/ 7101530 h 9144002"/>
                  <a:gd name="connsiteX165" fmla="*/ 1934769 w 2149081"/>
                  <a:gd name="connsiteY165" fmla="*/ 7128518 h 9144002"/>
                  <a:gd name="connsiteX166" fmla="*/ 2042718 w 2149081"/>
                  <a:gd name="connsiteY166" fmla="*/ 7128518 h 9144002"/>
                  <a:gd name="connsiteX167" fmla="*/ 2069706 w 2149081"/>
                  <a:gd name="connsiteY167" fmla="*/ 7101530 h 9144002"/>
                  <a:gd name="connsiteX168" fmla="*/ 2069706 w 2149081"/>
                  <a:gd name="connsiteY168" fmla="*/ 6993581 h 9144002"/>
                  <a:gd name="connsiteX169" fmla="*/ 2042718 w 2149081"/>
                  <a:gd name="connsiteY169" fmla="*/ 6966593 h 9144002"/>
                  <a:gd name="connsiteX170" fmla="*/ 1934769 w 2149081"/>
                  <a:gd name="connsiteY170" fmla="*/ 6966593 h 9144002"/>
                  <a:gd name="connsiteX171" fmla="*/ 1907781 w 2149081"/>
                  <a:gd name="connsiteY171" fmla="*/ 6993581 h 9144002"/>
                  <a:gd name="connsiteX172" fmla="*/ 1907781 w 2149081"/>
                  <a:gd name="connsiteY172" fmla="*/ 7435858 h 9144002"/>
                  <a:gd name="connsiteX173" fmla="*/ 1934769 w 2149081"/>
                  <a:gd name="connsiteY173" fmla="*/ 7462846 h 9144002"/>
                  <a:gd name="connsiteX174" fmla="*/ 2042718 w 2149081"/>
                  <a:gd name="connsiteY174" fmla="*/ 7462846 h 9144002"/>
                  <a:gd name="connsiteX175" fmla="*/ 2069706 w 2149081"/>
                  <a:gd name="connsiteY175" fmla="*/ 7435858 h 9144002"/>
                  <a:gd name="connsiteX176" fmla="*/ 2069706 w 2149081"/>
                  <a:gd name="connsiteY176" fmla="*/ 7327909 h 9144002"/>
                  <a:gd name="connsiteX177" fmla="*/ 2042718 w 2149081"/>
                  <a:gd name="connsiteY177" fmla="*/ 7300921 h 9144002"/>
                  <a:gd name="connsiteX178" fmla="*/ 1934769 w 2149081"/>
                  <a:gd name="connsiteY178" fmla="*/ 7300921 h 9144002"/>
                  <a:gd name="connsiteX179" fmla="*/ 1907781 w 2149081"/>
                  <a:gd name="connsiteY179" fmla="*/ 7327909 h 9144002"/>
                  <a:gd name="connsiteX180" fmla="*/ 1907781 w 2149081"/>
                  <a:gd name="connsiteY180" fmla="*/ 7770186 h 9144002"/>
                  <a:gd name="connsiteX181" fmla="*/ 1934769 w 2149081"/>
                  <a:gd name="connsiteY181" fmla="*/ 7797174 h 9144002"/>
                  <a:gd name="connsiteX182" fmla="*/ 2042718 w 2149081"/>
                  <a:gd name="connsiteY182" fmla="*/ 7797174 h 9144002"/>
                  <a:gd name="connsiteX183" fmla="*/ 2069706 w 2149081"/>
                  <a:gd name="connsiteY183" fmla="*/ 7770186 h 9144002"/>
                  <a:gd name="connsiteX184" fmla="*/ 2069706 w 2149081"/>
                  <a:gd name="connsiteY184" fmla="*/ 7662237 h 9144002"/>
                  <a:gd name="connsiteX185" fmla="*/ 2042718 w 2149081"/>
                  <a:gd name="connsiteY185" fmla="*/ 7635249 h 9144002"/>
                  <a:gd name="connsiteX186" fmla="*/ 1934769 w 2149081"/>
                  <a:gd name="connsiteY186" fmla="*/ 7635249 h 9144002"/>
                  <a:gd name="connsiteX187" fmla="*/ 1907781 w 2149081"/>
                  <a:gd name="connsiteY187" fmla="*/ 7662237 h 9144002"/>
                  <a:gd name="connsiteX188" fmla="*/ 1907781 w 2149081"/>
                  <a:gd name="connsiteY188" fmla="*/ 8104514 h 9144002"/>
                  <a:gd name="connsiteX189" fmla="*/ 1934769 w 2149081"/>
                  <a:gd name="connsiteY189" fmla="*/ 8131502 h 9144002"/>
                  <a:gd name="connsiteX190" fmla="*/ 2042718 w 2149081"/>
                  <a:gd name="connsiteY190" fmla="*/ 8131502 h 9144002"/>
                  <a:gd name="connsiteX191" fmla="*/ 2069706 w 2149081"/>
                  <a:gd name="connsiteY191" fmla="*/ 8104514 h 9144002"/>
                  <a:gd name="connsiteX192" fmla="*/ 2069706 w 2149081"/>
                  <a:gd name="connsiteY192" fmla="*/ 7996565 h 9144002"/>
                  <a:gd name="connsiteX193" fmla="*/ 2042718 w 2149081"/>
                  <a:gd name="connsiteY193" fmla="*/ 7969577 h 9144002"/>
                  <a:gd name="connsiteX194" fmla="*/ 1934769 w 2149081"/>
                  <a:gd name="connsiteY194" fmla="*/ 7969577 h 9144002"/>
                  <a:gd name="connsiteX195" fmla="*/ 1907781 w 2149081"/>
                  <a:gd name="connsiteY195" fmla="*/ 7996565 h 9144002"/>
                  <a:gd name="connsiteX196" fmla="*/ 1907781 w 2149081"/>
                  <a:gd name="connsiteY196" fmla="*/ 8438842 h 9144002"/>
                  <a:gd name="connsiteX197" fmla="*/ 1934769 w 2149081"/>
                  <a:gd name="connsiteY197" fmla="*/ 8465830 h 9144002"/>
                  <a:gd name="connsiteX198" fmla="*/ 2042718 w 2149081"/>
                  <a:gd name="connsiteY198" fmla="*/ 8465830 h 9144002"/>
                  <a:gd name="connsiteX199" fmla="*/ 2069706 w 2149081"/>
                  <a:gd name="connsiteY199" fmla="*/ 8438842 h 9144002"/>
                  <a:gd name="connsiteX200" fmla="*/ 2069706 w 2149081"/>
                  <a:gd name="connsiteY200" fmla="*/ 8330893 h 9144002"/>
                  <a:gd name="connsiteX201" fmla="*/ 2042718 w 2149081"/>
                  <a:gd name="connsiteY201" fmla="*/ 8303905 h 9144002"/>
                  <a:gd name="connsiteX202" fmla="*/ 1934769 w 2149081"/>
                  <a:gd name="connsiteY202" fmla="*/ 8303905 h 9144002"/>
                  <a:gd name="connsiteX203" fmla="*/ 1907781 w 2149081"/>
                  <a:gd name="connsiteY203" fmla="*/ 8330893 h 9144002"/>
                  <a:gd name="connsiteX204" fmla="*/ 1907781 w 2149081"/>
                  <a:gd name="connsiteY204" fmla="*/ 8773170 h 9144002"/>
                  <a:gd name="connsiteX205" fmla="*/ 1934769 w 2149081"/>
                  <a:gd name="connsiteY205" fmla="*/ 8800158 h 9144002"/>
                  <a:gd name="connsiteX206" fmla="*/ 2042718 w 2149081"/>
                  <a:gd name="connsiteY206" fmla="*/ 8800158 h 9144002"/>
                  <a:gd name="connsiteX207" fmla="*/ 2069706 w 2149081"/>
                  <a:gd name="connsiteY207" fmla="*/ 8773170 h 9144002"/>
                  <a:gd name="connsiteX208" fmla="*/ 2069706 w 2149081"/>
                  <a:gd name="connsiteY208" fmla="*/ 8665221 h 9144002"/>
                  <a:gd name="connsiteX209" fmla="*/ 2042718 w 2149081"/>
                  <a:gd name="connsiteY209" fmla="*/ 8638233 h 9144002"/>
                  <a:gd name="connsiteX210" fmla="*/ 1934769 w 2149081"/>
                  <a:gd name="connsiteY210" fmla="*/ 8638233 h 9144002"/>
                  <a:gd name="connsiteX211" fmla="*/ 1907781 w 2149081"/>
                  <a:gd name="connsiteY211" fmla="*/ 8665221 h 9144002"/>
                  <a:gd name="connsiteX212" fmla="*/ 1907781 w 2149081"/>
                  <a:gd name="connsiteY212" fmla="*/ 9107488 h 9144002"/>
                  <a:gd name="connsiteX213" fmla="*/ 1934769 w 2149081"/>
                  <a:gd name="connsiteY213" fmla="*/ 9134476 h 9144002"/>
                  <a:gd name="connsiteX214" fmla="*/ 2042718 w 2149081"/>
                  <a:gd name="connsiteY214" fmla="*/ 9134476 h 9144002"/>
                  <a:gd name="connsiteX215" fmla="*/ 2069706 w 2149081"/>
                  <a:gd name="connsiteY215" fmla="*/ 9107488 h 9144002"/>
                  <a:gd name="connsiteX216" fmla="*/ 2069706 w 2149081"/>
                  <a:gd name="connsiteY216" fmla="*/ 8999539 h 9144002"/>
                  <a:gd name="connsiteX217" fmla="*/ 2042718 w 2149081"/>
                  <a:gd name="connsiteY217" fmla="*/ 8972551 h 9144002"/>
                  <a:gd name="connsiteX218" fmla="*/ 1934769 w 2149081"/>
                  <a:gd name="connsiteY218" fmla="*/ 8972551 h 9144002"/>
                  <a:gd name="connsiteX219" fmla="*/ 1907781 w 2149081"/>
                  <a:gd name="connsiteY219" fmla="*/ 8999539 h 9144002"/>
                  <a:gd name="connsiteX220" fmla="*/ 79375 w 2149081"/>
                  <a:gd name="connsiteY220" fmla="*/ 414975 h 9144002"/>
                  <a:gd name="connsiteX221" fmla="*/ 106363 w 2149081"/>
                  <a:gd name="connsiteY221" fmla="*/ 441963 h 9144002"/>
                  <a:gd name="connsiteX222" fmla="*/ 214312 w 2149081"/>
                  <a:gd name="connsiteY222" fmla="*/ 441963 h 9144002"/>
                  <a:gd name="connsiteX223" fmla="*/ 241300 w 2149081"/>
                  <a:gd name="connsiteY223" fmla="*/ 414975 h 9144002"/>
                  <a:gd name="connsiteX224" fmla="*/ 241300 w 2149081"/>
                  <a:gd name="connsiteY224" fmla="*/ 307025 h 9144002"/>
                  <a:gd name="connsiteX225" fmla="*/ 214312 w 2149081"/>
                  <a:gd name="connsiteY225" fmla="*/ 280037 h 9144002"/>
                  <a:gd name="connsiteX226" fmla="*/ 106363 w 2149081"/>
                  <a:gd name="connsiteY226" fmla="*/ 280037 h 9144002"/>
                  <a:gd name="connsiteX227" fmla="*/ 79375 w 2149081"/>
                  <a:gd name="connsiteY227" fmla="*/ 307025 h 9144002"/>
                  <a:gd name="connsiteX228" fmla="*/ 79375 w 2149081"/>
                  <a:gd name="connsiteY228" fmla="*/ 749302 h 9144002"/>
                  <a:gd name="connsiteX229" fmla="*/ 106363 w 2149081"/>
                  <a:gd name="connsiteY229" fmla="*/ 776290 h 9144002"/>
                  <a:gd name="connsiteX230" fmla="*/ 214312 w 2149081"/>
                  <a:gd name="connsiteY230" fmla="*/ 776290 h 9144002"/>
                  <a:gd name="connsiteX231" fmla="*/ 241300 w 2149081"/>
                  <a:gd name="connsiteY231" fmla="*/ 749302 h 9144002"/>
                  <a:gd name="connsiteX232" fmla="*/ 241300 w 2149081"/>
                  <a:gd name="connsiteY232" fmla="*/ 641353 h 9144002"/>
                  <a:gd name="connsiteX233" fmla="*/ 214312 w 2149081"/>
                  <a:gd name="connsiteY233" fmla="*/ 614365 h 9144002"/>
                  <a:gd name="connsiteX234" fmla="*/ 106363 w 2149081"/>
                  <a:gd name="connsiteY234" fmla="*/ 614365 h 9144002"/>
                  <a:gd name="connsiteX235" fmla="*/ 79375 w 2149081"/>
                  <a:gd name="connsiteY235" fmla="*/ 641353 h 9144002"/>
                  <a:gd name="connsiteX236" fmla="*/ 79375 w 2149081"/>
                  <a:gd name="connsiteY236" fmla="*/ 1083631 h 9144002"/>
                  <a:gd name="connsiteX237" fmla="*/ 106363 w 2149081"/>
                  <a:gd name="connsiteY237" fmla="*/ 1110618 h 9144002"/>
                  <a:gd name="connsiteX238" fmla="*/ 214312 w 2149081"/>
                  <a:gd name="connsiteY238" fmla="*/ 1110618 h 9144002"/>
                  <a:gd name="connsiteX239" fmla="*/ 241300 w 2149081"/>
                  <a:gd name="connsiteY239" fmla="*/ 1083631 h 9144002"/>
                  <a:gd name="connsiteX240" fmla="*/ 241300 w 2149081"/>
                  <a:gd name="connsiteY240" fmla="*/ 975681 h 9144002"/>
                  <a:gd name="connsiteX241" fmla="*/ 214312 w 2149081"/>
                  <a:gd name="connsiteY241" fmla="*/ 948693 h 9144002"/>
                  <a:gd name="connsiteX242" fmla="*/ 106363 w 2149081"/>
                  <a:gd name="connsiteY242" fmla="*/ 948693 h 9144002"/>
                  <a:gd name="connsiteX243" fmla="*/ 79375 w 2149081"/>
                  <a:gd name="connsiteY243" fmla="*/ 975681 h 9144002"/>
                  <a:gd name="connsiteX244" fmla="*/ 79375 w 2149081"/>
                  <a:gd name="connsiteY244" fmla="*/ 1417958 h 9144002"/>
                  <a:gd name="connsiteX245" fmla="*/ 106363 w 2149081"/>
                  <a:gd name="connsiteY245" fmla="*/ 1444947 h 9144002"/>
                  <a:gd name="connsiteX246" fmla="*/ 214312 w 2149081"/>
                  <a:gd name="connsiteY246" fmla="*/ 1444947 h 9144002"/>
                  <a:gd name="connsiteX247" fmla="*/ 241300 w 2149081"/>
                  <a:gd name="connsiteY247" fmla="*/ 1417958 h 9144002"/>
                  <a:gd name="connsiteX248" fmla="*/ 241300 w 2149081"/>
                  <a:gd name="connsiteY248" fmla="*/ 1310009 h 9144002"/>
                  <a:gd name="connsiteX249" fmla="*/ 214312 w 2149081"/>
                  <a:gd name="connsiteY249" fmla="*/ 1283022 h 9144002"/>
                  <a:gd name="connsiteX250" fmla="*/ 106363 w 2149081"/>
                  <a:gd name="connsiteY250" fmla="*/ 1283022 h 9144002"/>
                  <a:gd name="connsiteX251" fmla="*/ 79375 w 2149081"/>
                  <a:gd name="connsiteY251" fmla="*/ 1310009 h 9144002"/>
                  <a:gd name="connsiteX252" fmla="*/ 79375 w 2149081"/>
                  <a:gd name="connsiteY252" fmla="*/ 1752287 h 9144002"/>
                  <a:gd name="connsiteX253" fmla="*/ 106363 w 2149081"/>
                  <a:gd name="connsiteY253" fmla="*/ 1779275 h 9144002"/>
                  <a:gd name="connsiteX254" fmla="*/ 214312 w 2149081"/>
                  <a:gd name="connsiteY254" fmla="*/ 1779275 h 9144002"/>
                  <a:gd name="connsiteX255" fmla="*/ 241300 w 2149081"/>
                  <a:gd name="connsiteY255" fmla="*/ 1752287 h 9144002"/>
                  <a:gd name="connsiteX256" fmla="*/ 241300 w 2149081"/>
                  <a:gd name="connsiteY256" fmla="*/ 1644336 h 9144002"/>
                  <a:gd name="connsiteX257" fmla="*/ 214312 w 2149081"/>
                  <a:gd name="connsiteY257" fmla="*/ 1617348 h 9144002"/>
                  <a:gd name="connsiteX258" fmla="*/ 106363 w 2149081"/>
                  <a:gd name="connsiteY258" fmla="*/ 1617348 h 9144002"/>
                  <a:gd name="connsiteX259" fmla="*/ 79375 w 2149081"/>
                  <a:gd name="connsiteY259" fmla="*/ 1644336 h 9144002"/>
                  <a:gd name="connsiteX260" fmla="*/ 79375 w 2149081"/>
                  <a:gd name="connsiteY260" fmla="*/ 2086613 h 9144002"/>
                  <a:gd name="connsiteX261" fmla="*/ 106363 w 2149081"/>
                  <a:gd name="connsiteY261" fmla="*/ 2113601 h 9144002"/>
                  <a:gd name="connsiteX262" fmla="*/ 214312 w 2149081"/>
                  <a:gd name="connsiteY262" fmla="*/ 2113601 h 9144002"/>
                  <a:gd name="connsiteX263" fmla="*/ 241300 w 2149081"/>
                  <a:gd name="connsiteY263" fmla="*/ 2086613 h 9144002"/>
                  <a:gd name="connsiteX264" fmla="*/ 241300 w 2149081"/>
                  <a:gd name="connsiteY264" fmla="*/ 1978664 h 9144002"/>
                  <a:gd name="connsiteX265" fmla="*/ 214312 w 2149081"/>
                  <a:gd name="connsiteY265" fmla="*/ 1951675 h 9144002"/>
                  <a:gd name="connsiteX266" fmla="*/ 106363 w 2149081"/>
                  <a:gd name="connsiteY266" fmla="*/ 1951675 h 9144002"/>
                  <a:gd name="connsiteX267" fmla="*/ 79375 w 2149081"/>
                  <a:gd name="connsiteY267" fmla="*/ 1978664 h 9144002"/>
                  <a:gd name="connsiteX268" fmla="*/ 79375 w 2149081"/>
                  <a:gd name="connsiteY268" fmla="*/ 2420941 h 9144002"/>
                  <a:gd name="connsiteX269" fmla="*/ 106363 w 2149081"/>
                  <a:gd name="connsiteY269" fmla="*/ 2447929 h 9144002"/>
                  <a:gd name="connsiteX270" fmla="*/ 214312 w 2149081"/>
                  <a:gd name="connsiteY270" fmla="*/ 2447929 h 9144002"/>
                  <a:gd name="connsiteX271" fmla="*/ 241300 w 2149081"/>
                  <a:gd name="connsiteY271" fmla="*/ 2420941 h 9144002"/>
                  <a:gd name="connsiteX272" fmla="*/ 241300 w 2149081"/>
                  <a:gd name="connsiteY272" fmla="*/ 2312993 h 9144002"/>
                  <a:gd name="connsiteX273" fmla="*/ 214312 w 2149081"/>
                  <a:gd name="connsiteY273" fmla="*/ 2286005 h 9144002"/>
                  <a:gd name="connsiteX274" fmla="*/ 214315 w 2149081"/>
                  <a:gd name="connsiteY274" fmla="*/ 2286005 h 9144002"/>
                  <a:gd name="connsiteX275" fmla="*/ 214312 w 2149081"/>
                  <a:gd name="connsiteY275" fmla="*/ 2286004 h 9144002"/>
                  <a:gd name="connsiteX276" fmla="*/ 106363 w 2149081"/>
                  <a:gd name="connsiteY276" fmla="*/ 2286004 h 9144002"/>
                  <a:gd name="connsiteX277" fmla="*/ 106361 w 2149081"/>
                  <a:gd name="connsiteY277" fmla="*/ 2286005 h 9144002"/>
                  <a:gd name="connsiteX278" fmla="*/ 106363 w 2149081"/>
                  <a:gd name="connsiteY278" fmla="*/ 2286005 h 9144002"/>
                  <a:gd name="connsiteX279" fmla="*/ 79375 w 2149081"/>
                  <a:gd name="connsiteY279" fmla="*/ 2312993 h 9144002"/>
                  <a:gd name="connsiteX280" fmla="*/ 79375 w 2149081"/>
                  <a:gd name="connsiteY280" fmla="*/ 2755266 h 9144002"/>
                  <a:gd name="connsiteX281" fmla="*/ 106363 w 2149081"/>
                  <a:gd name="connsiteY281" fmla="*/ 2782254 h 9144002"/>
                  <a:gd name="connsiteX282" fmla="*/ 214312 w 2149081"/>
                  <a:gd name="connsiteY282" fmla="*/ 2782254 h 9144002"/>
                  <a:gd name="connsiteX283" fmla="*/ 241300 w 2149081"/>
                  <a:gd name="connsiteY283" fmla="*/ 2755266 h 9144002"/>
                  <a:gd name="connsiteX284" fmla="*/ 241300 w 2149081"/>
                  <a:gd name="connsiteY284" fmla="*/ 2647321 h 9144002"/>
                  <a:gd name="connsiteX285" fmla="*/ 214312 w 2149081"/>
                  <a:gd name="connsiteY285" fmla="*/ 2620333 h 9144002"/>
                  <a:gd name="connsiteX286" fmla="*/ 106363 w 2149081"/>
                  <a:gd name="connsiteY286" fmla="*/ 2620333 h 9144002"/>
                  <a:gd name="connsiteX287" fmla="*/ 79375 w 2149081"/>
                  <a:gd name="connsiteY287" fmla="*/ 2647321 h 9144002"/>
                  <a:gd name="connsiteX288" fmla="*/ 79375 w 2149081"/>
                  <a:gd name="connsiteY288" fmla="*/ 3089594 h 9144002"/>
                  <a:gd name="connsiteX289" fmla="*/ 106363 w 2149081"/>
                  <a:gd name="connsiteY289" fmla="*/ 3116582 h 9144002"/>
                  <a:gd name="connsiteX290" fmla="*/ 214312 w 2149081"/>
                  <a:gd name="connsiteY290" fmla="*/ 3116582 h 9144002"/>
                  <a:gd name="connsiteX291" fmla="*/ 241300 w 2149081"/>
                  <a:gd name="connsiteY291" fmla="*/ 3089594 h 9144002"/>
                  <a:gd name="connsiteX292" fmla="*/ 241300 w 2149081"/>
                  <a:gd name="connsiteY292" fmla="*/ 2981649 h 9144002"/>
                  <a:gd name="connsiteX293" fmla="*/ 214312 w 2149081"/>
                  <a:gd name="connsiteY293" fmla="*/ 2954661 h 9144002"/>
                  <a:gd name="connsiteX294" fmla="*/ 106363 w 2149081"/>
                  <a:gd name="connsiteY294" fmla="*/ 2954661 h 9144002"/>
                  <a:gd name="connsiteX295" fmla="*/ 79375 w 2149081"/>
                  <a:gd name="connsiteY295" fmla="*/ 2981649 h 9144002"/>
                  <a:gd name="connsiteX296" fmla="*/ 79375 w 2149081"/>
                  <a:gd name="connsiteY296" fmla="*/ 3423922 h 9144002"/>
                  <a:gd name="connsiteX297" fmla="*/ 106363 w 2149081"/>
                  <a:gd name="connsiteY297" fmla="*/ 3450910 h 9144002"/>
                  <a:gd name="connsiteX298" fmla="*/ 214312 w 2149081"/>
                  <a:gd name="connsiteY298" fmla="*/ 3450910 h 9144002"/>
                  <a:gd name="connsiteX299" fmla="*/ 241300 w 2149081"/>
                  <a:gd name="connsiteY299" fmla="*/ 3423922 h 9144002"/>
                  <a:gd name="connsiteX300" fmla="*/ 241300 w 2149081"/>
                  <a:gd name="connsiteY300" fmla="*/ 3315977 h 9144002"/>
                  <a:gd name="connsiteX301" fmla="*/ 214312 w 2149081"/>
                  <a:gd name="connsiteY301" fmla="*/ 3288989 h 9144002"/>
                  <a:gd name="connsiteX302" fmla="*/ 106363 w 2149081"/>
                  <a:gd name="connsiteY302" fmla="*/ 3288989 h 9144002"/>
                  <a:gd name="connsiteX303" fmla="*/ 79375 w 2149081"/>
                  <a:gd name="connsiteY303" fmla="*/ 3315977 h 9144002"/>
                  <a:gd name="connsiteX304" fmla="*/ 79375 w 2149081"/>
                  <a:gd name="connsiteY304" fmla="*/ 3758250 h 9144002"/>
                  <a:gd name="connsiteX305" fmla="*/ 106363 w 2149081"/>
                  <a:gd name="connsiteY305" fmla="*/ 3785238 h 9144002"/>
                  <a:gd name="connsiteX306" fmla="*/ 214312 w 2149081"/>
                  <a:gd name="connsiteY306" fmla="*/ 3785238 h 9144002"/>
                  <a:gd name="connsiteX307" fmla="*/ 241300 w 2149081"/>
                  <a:gd name="connsiteY307" fmla="*/ 3758250 h 9144002"/>
                  <a:gd name="connsiteX308" fmla="*/ 241300 w 2149081"/>
                  <a:gd name="connsiteY308" fmla="*/ 3650305 h 9144002"/>
                  <a:gd name="connsiteX309" fmla="*/ 214312 w 2149081"/>
                  <a:gd name="connsiteY309" fmla="*/ 3623317 h 9144002"/>
                  <a:gd name="connsiteX310" fmla="*/ 106363 w 2149081"/>
                  <a:gd name="connsiteY310" fmla="*/ 3623317 h 9144002"/>
                  <a:gd name="connsiteX311" fmla="*/ 79375 w 2149081"/>
                  <a:gd name="connsiteY311" fmla="*/ 3650305 h 9144002"/>
                  <a:gd name="connsiteX312" fmla="*/ 79375 w 2149081"/>
                  <a:gd name="connsiteY312" fmla="*/ 4092578 h 9144002"/>
                  <a:gd name="connsiteX313" fmla="*/ 106363 w 2149081"/>
                  <a:gd name="connsiteY313" fmla="*/ 4119566 h 9144002"/>
                  <a:gd name="connsiteX314" fmla="*/ 214312 w 2149081"/>
                  <a:gd name="connsiteY314" fmla="*/ 4119566 h 9144002"/>
                  <a:gd name="connsiteX315" fmla="*/ 241300 w 2149081"/>
                  <a:gd name="connsiteY315" fmla="*/ 4092578 h 9144002"/>
                  <a:gd name="connsiteX316" fmla="*/ 241300 w 2149081"/>
                  <a:gd name="connsiteY316" fmla="*/ 3984633 h 9144002"/>
                  <a:gd name="connsiteX317" fmla="*/ 214312 w 2149081"/>
                  <a:gd name="connsiteY317" fmla="*/ 3957645 h 9144002"/>
                  <a:gd name="connsiteX318" fmla="*/ 106363 w 2149081"/>
                  <a:gd name="connsiteY318" fmla="*/ 3957645 h 9144002"/>
                  <a:gd name="connsiteX319" fmla="*/ 79375 w 2149081"/>
                  <a:gd name="connsiteY319" fmla="*/ 3984633 h 9144002"/>
                  <a:gd name="connsiteX320" fmla="*/ 79375 w 2149081"/>
                  <a:gd name="connsiteY320" fmla="*/ 4426906 h 9144002"/>
                  <a:gd name="connsiteX321" fmla="*/ 106363 w 2149081"/>
                  <a:gd name="connsiteY321" fmla="*/ 4453894 h 9144002"/>
                  <a:gd name="connsiteX322" fmla="*/ 214312 w 2149081"/>
                  <a:gd name="connsiteY322" fmla="*/ 4453894 h 9144002"/>
                  <a:gd name="connsiteX323" fmla="*/ 241300 w 2149081"/>
                  <a:gd name="connsiteY323" fmla="*/ 4426906 h 9144002"/>
                  <a:gd name="connsiteX324" fmla="*/ 241300 w 2149081"/>
                  <a:gd name="connsiteY324" fmla="*/ 4318961 h 9144002"/>
                  <a:gd name="connsiteX325" fmla="*/ 214312 w 2149081"/>
                  <a:gd name="connsiteY325" fmla="*/ 4291974 h 9144002"/>
                  <a:gd name="connsiteX326" fmla="*/ 106363 w 2149081"/>
                  <a:gd name="connsiteY326" fmla="*/ 4291974 h 9144002"/>
                  <a:gd name="connsiteX327" fmla="*/ 79375 w 2149081"/>
                  <a:gd name="connsiteY327" fmla="*/ 4318961 h 9144002"/>
                  <a:gd name="connsiteX328" fmla="*/ 79375 w 2149081"/>
                  <a:gd name="connsiteY328" fmla="*/ 4761234 h 9144002"/>
                  <a:gd name="connsiteX329" fmla="*/ 106363 w 2149081"/>
                  <a:gd name="connsiteY329" fmla="*/ 4788222 h 9144002"/>
                  <a:gd name="connsiteX330" fmla="*/ 214312 w 2149081"/>
                  <a:gd name="connsiteY330" fmla="*/ 4788222 h 9144002"/>
                  <a:gd name="connsiteX331" fmla="*/ 241300 w 2149081"/>
                  <a:gd name="connsiteY331" fmla="*/ 4761234 h 9144002"/>
                  <a:gd name="connsiteX332" fmla="*/ 241300 w 2149081"/>
                  <a:gd name="connsiteY332" fmla="*/ 4653288 h 9144002"/>
                  <a:gd name="connsiteX333" fmla="*/ 214312 w 2149081"/>
                  <a:gd name="connsiteY333" fmla="*/ 4626300 h 9144002"/>
                  <a:gd name="connsiteX334" fmla="*/ 106363 w 2149081"/>
                  <a:gd name="connsiteY334" fmla="*/ 4626300 h 9144002"/>
                  <a:gd name="connsiteX335" fmla="*/ 79375 w 2149081"/>
                  <a:gd name="connsiteY335" fmla="*/ 4653288 h 9144002"/>
                  <a:gd name="connsiteX336" fmla="*/ 79375 w 2149081"/>
                  <a:gd name="connsiteY336" fmla="*/ 5095562 h 9144002"/>
                  <a:gd name="connsiteX337" fmla="*/ 106363 w 2149081"/>
                  <a:gd name="connsiteY337" fmla="*/ 5122550 h 9144002"/>
                  <a:gd name="connsiteX338" fmla="*/ 214312 w 2149081"/>
                  <a:gd name="connsiteY338" fmla="*/ 5122550 h 9144002"/>
                  <a:gd name="connsiteX339" fmla="*/ 241300 w 2149081"/>
                  <a:gd name="connsiteY339" fmla="*/ 5095562 h 9144002"/>
                  <a:gd name="connsiteX340" fmla="*/ 241300 w 2149081"/>
                  <a:gd name="connsiteY340" fmla="*/ 4987616 h 9144002"/>
                  <a:gd name="connsiteX341" fmla="*/ 214312 w 2149081"/>
                  <a:gd name="connsiteY341" fmla="*/ 4960627 h 9144002"/>
                  <a:gd name="connsiteX342" fmla="*/ 106363 w 2149081"/>
                  <a:gd name="connsiteY342" fmla="*/ 4960627 h 9144002"/>
                  <a:gd name="connsiteX343" fmla="*/ 79375 w 2149081"/>
                  <a:gd name="connsiteY343" fmla="*/ 4987616 h 9144002"/>
                  <a:gd name="connsiteX344" fmla="*/ 79375 w 2149081"/>
                  <a:gd name="connsiteY344" fmla="*/ 5429890 h 9144002"/>
                  <a:gd name="connsiteX345" fmla="*/ 106363 w 2149081"/>
                  <a:gd name="connsiteY345" fmla="*/ 5456878 h 9144002"/>
                  <a:gd name="connsiteX346" fmla="*/ 214312 w 2149081"/>
                  <a:gd name="connsiteY346" fmla="*/ 5456878 h 9144002"/>
                  <a:gd name="connsiteX347" fmla="*/ 241300 w 2149081"/>
                  <a:gd name="connsiteY347" fmla="*/ 5429890 h 9144002"/>
                  <a:gd name="connsiteX348" fmla="*/ 241300 w 2149081"/>
                  <a:gd name="connsiteY348" fmla="*/ 5321944 h 9144002"/>
                  <a:gd name="connsiteX349" fmla="*/ 214312 w 2149081"/>
                  <a:gd name="connsiteY349" fmla="*/ 5294956 h 9144002"/>
                  <a:gd name="connsiteX350" fmla="*/ 106363 w 2149081"/>
                  <a:gd name="connsiteY350" fmla="*/ 5294956 h 9144002"/>
                  <a:gd name="connsiteX351" fmla="*/ 79375 w 2149081"/>
                  <a:gd name="connsiteY351" fmla="*/ 5321944 h 9144002"/>
                  <a:gd name="connsiteX352" fmla="*/ 79375 w 2149081"/>
                  <a:gd name="connsiteY352" fmla="*/ 5764218 h 9144002"/>
                  <a:gd name="connsiteX353" fmla="*/ 106363 w 2149081"/>
                  <a:gd name="connsiteY353" fmla="*/ 5791206 h 9144002"/>
                  <a:gd name="connsiteX354" fmla="*/ 214312 w 2149081"/>
                  <a:gd name="connsiteY354" fmla="*/ 5791206 h 9144002"/>
                  <a:gd name="connsiteX355" fmla="*/ 241300 w 2149081"/>
                  <a:gd name="connsiteY355" fmla="*/ 5764218 h 9144002"/>
                  <a:gd name="connsiteX356" fmla="*/ 241300 w 2149081"/>
                  <a:gd name="connsiteY356" fmla="*/ 5656272 h 9144002"/>
                  <a:gd name="connsiteX357" fmla="*/ 214312 w 2149081"/>
                  <a:gd name="connsiteY357" fmla="*/ 5629282 h 9144002"/>
                  <a:gd name="connsiteX358" fmla="*/ 106363 w 2149081"/>
                  <a:gd name="connsiteY358" fmla="*/ 5629282 h 9144002"/>
                  <a:gd name="connsiteX359" fmla="*/ 79375 w 2149081"/>
                  <a:gd name="connsiteY359" fmla="*/ 5656272 h 9144002"/>
                  <a:gd name="connsiteX360" fmla="*/ 79375 w 2149081"/>
                  <a:gd name="connsiteY360" fmla="*/ 6098536 h 9144002"/>
                  <a:gd name="connsiteX361" fmla="*/ 106363 w 2149081"/>
                  <a:gd name="connsiteY361" fmla="*/ 6125524 h 9144002"/>
                  <a:gd name="connsiteX362" fmla="*/ 214312 w 2149081"/>
                  <a:gd name="connsiteY362" fmla="*/ 6125524 h 9144002"/>
                  <a:gd name="connsiteX363" fmla="*/ 241300 w 2149081"/>
                  <a:gd name="connsiteY363" fmla="*/ 6098536 h 9144002"/>
                  <a:gd name="connsiteX364" fmla="*/ 241300 w 2149081"/>
                  <a:gd name="connsiteY364" fmla="*/ 5990597 h 9144002"/>
                  <a:gd name="connsiteX365" fmla="*/ 214312 w 2149081"/>
                  <a:gd name="connsiteY365" fmla="*/ 5963609 h 9144002"/>
                  <a:gd name="connsiteX366" fmla="*/ 106363 w 2149081"/>
                  <a:gd name="connsiteY366" fmla="*/ 5963609 h 9144002"/>
                  <a:gd name="connsiteX367" fmla="*/ 79375 w 2149081"/>
                  <a:gd name="connsiteY367" fmla="*/ 5990597 h 9144002"/>
                  <a:gd name="connsiteX368" fmla="*/ 79375 w 2149081"/>
                  <a:gd name="connsiteY368" fmla="*/ 6432874 h 9144002"/>
                  <a:gd name="connsiteX369" fmla="*/ 106363 w 2149081"/>
                  <a:gd name="connsiteY369" fmla="*/ 6459862 h 9144002"/>
                  <a:gd name="connsiteX370" fmla="*/ 214312 w 2149081"/>
                  <a:gd name="connsiteY370" fmla="*/ 6459862 h 9144002"/>
                  <a:gd name="connsiteX371" fmla="*/ 241300 w 2149081"/>
                  <a:gd name="connsiteY371" fmla="*/ 6432874 h 9144002"/>
                  <a:gd name="connsiteX372" fmla="*/ 241300 w 2149081"/>
                  <a:gd name="connsiteY372" fmla="*/ 6324925 h 9144002"/>
                  <a:gd name="connsiteX373" fmla="*/ 214312 w 2149081"/>
                  <a:gd name="connsiteY373" fmla="*/ 6297937 h 9144002"/>
                  <a:gd name="connsiteX374" fmla="*/ 106363 w 2149081"/>
                  <a:gd name="connsiteY374" fmla="*/ 6297937 h 9144002"/>
                  <a:gd name="connsiteX375" fmla="*/ 79375 w 2149081"/>
                  <a:gd name="connsiteY375" fmla="*/ 6324925 h 9144002"/>
                  <a:gd name="connsiteX376" fmla="*/ 79375 w 2149081"/>
                  <a:gd name="connsiteY376" fmla="*/ 6767202 h 9144002"/>
                  <a:gd name="connsiteX377" fmla="*/ 106363 w 2149081"/>
                  <a:gd name="connsiteY377" fmla="*/ 6794190 h 9144002"/>
                  <a:gd name="connsiteX378" fmla="*/ 214312 w 2149081"/>
                  <a:gd name="connsiteY378" fmla="*/ 6794190 h 9144002"/>
                  <a:gd name="connsiteX379" fmla="*/ 241300 w 2149081"/>
                  <a:gd name="connsiteY379" fmla="*/ 6767202 h 9144002"/>
                  <a:gd name="connsiteX380" fmla="*/ 241300 w 2149081"/>
                  <a:gd name="connsiteY380" fmla="*/ 6659253 h 9144002"/>
                  <a:gd name="connsiteX381" fmla="*/ 214312 w 2149081"/>
                  <a:gd name="connsiteY381" fmla="*/ 6632265 h 9144002"/>
                  <a:gd name="connsiteX382" fmla="*/ 106363 w 2149081"/>
                  <a:gd name="connsiteY382" fmla="*/ 6632265 h 9144002"/>
                  <a:gd name="connsiteX383" fmla="*/ 79375 w 2149081"/>
                  <a:gd name="connsiteY383" fmla="*/ 6659253 h 9144002"/>
                  <a:gd name="connsiteX384" fmla="*/ 79375 w 2149081"/>
                  <a:gd name="connsiteY384" fmla="*/ 7101530 h 9144002"/>
                  <a:gd name="connsiteX385" fmla="*/ 106363 w 2149081"/>
                  <a:gd name="connsiteY385" fmla="*/ 7128518 h 9144002"/>
                  <a:gd name="connsiteX386" fmla="*/ 214312 w 2149081"/>
                  <a:gd name="connsiteY386" fmla="*/ 7128518 h 9144002"/>
                  <a:gd name="connsiteX387" fmla="*/ 241300 w 2149081"/>
                  <a:gd name="connsiteY387" fmla="*/ 7101530 h 9144002"/>
                  <a:gd name="connsiteX388" fmla="*/ 241300 w 2149081"/>
                  <a:gd name="connsiteY388" fmla="*/ 6993581 h 9144002"/>
                  <a:gd name="connsiteX389" fmla="*/ 214312 w 2149081"/>
                  <a:gd name="connsiteY389" fmla="*/ 6966593 h 9144002"/>
                  <a:gd name="connsiteX390" fmla="*/ 106363 w 2149081"/>
                  <a:gd name="connsiteY390" fmla="*/ 6966593 h 9144002"/>
                  <a:gd name="connsiteX391" fmla="*/ 79375 w 2149081"/>
                  <a:gd name="connsiteY391" fmla="*/ 6993581 h 9144002"/>
                  <a:gd name="connsiteX392" fmla="*/ 79375 w 2149081"/>
                  <a:gd name="connsiteY392" fmla="*/ 7435858 h 9144002"/>
                  <a:gd name="connsiteX393" fmla="*/ 106363 w 2149081"/>
                  <a:gd name="connsiteY393" fmla="*/ 7462846 h 9144002"/>
                  <a:gd name="connsiteX394" fmla="*/ 214312 w 2149081"/>
                  <a:gd name="connsiteY394" fmla="*/ 7462846 h 9144002"/>
                  <a:gd name="connsiteX395" fmla="*/ 241300 w 2149081"/>
                  <a:gd name="connsiteY395" fmla="*/ 7435858 h 9144002"/>
                  <a:gd name="connsiteX396" fmla="*/ 241300 w 2149081"/>
                  <a:gd name="connsiteY396" fmla="*/ 7327909 h 9144002"/>
                  <a:gd name="connsiteX397" fmla="*/ 214312 w 2149081"/>
                  <a:gd name="connsiteY397" fmla="*/ 7300921 h 9144002"/>
                  <a:gd name="connsiteX398" fmla="*/ 106363 w 2149081"/>
                  <a:gd name="connsiteY398" fmla="*/ 7300921 h 9144002"/>
                  <a:gd name="connsiteX399" fmla="*/ 79375 w 2149081"/>
                  <a:gd name="connsiteY399" fmla="*/ 7327909 h 9144002"/>
                  <a:gd name="connsiteX400" fmla="*/ 79375 w 2149081"/>
                  <a:gd name="connsiteY400" fmla="*/ 7770186 h 9144002"/>
                  <a:gd name="connsiteX401" fmla="*/ 106363 w 2149081"/>
                  <a:gd name="connsiteY401" fmla="*/ 7797174 h 9144002"/>
                  <a:gd name="connsiteX402" fmla="*/ 214312 w 2149081"/>
                  <a:gd name="connsiteY402" fmla="*/ 7797174 h 9144002"/>
                  <a:gd name="connsiteX403" fmla="*/ 241300 w 2149081"/>
                  <a:gd name="connsiteY403" fmla="*/ 7770186 h 9144002"/>
                  <a:gd name="connsiteX404" fmla="*/ 241300 w 2149081"/>
                  <a:gd name="connsiteY404" fmla="*/ 7662237 h 9144002"/>
                  <a:gd name="connsiteX405" fmla="*/ 214312 w 2149081"/>
                  <a:gd name="connsiteY405" fmla="*/ 7635249 h 9144002"/>
                  <a:gd name="connsiteX406" fmla="*/ 106363 w 2149081"/>
                  <a:gd name="connsiteY406" fmla="*/ 7635249 h 9144002"/>
                  <a:gd name="connsiteX407" fmla="*/ 79375 w 2149081"/>
                  <a:gd name="connsiteY407" fmla="*/ 7662237 h 9144002"/>
                  <a:gd name="connsiteX408" fmla="*/ 79375 w 2149081"/>
                  <a:gd name="connsiteY408" fmla="*/ 8104514 h 9144002"/>
                  <a:gd name="connsiteX409" fmla="*/ 106363 w 2149081"/>
                  <a:gd name="connsiteY409" fmla="*/ 8131502 h 9144002"/>
                  <a:gd name="connsiteX410" fmla="*/ 214312 w 2149081"/>
                  <a:gd name="connsiteY410" fmla="*/ 8131502 h 9144002"/>
                  <a:gd name="connsiteX411" fmla="*/ 241300 w 2149081"/>
                  <a:gd name="connsiteY411" fmla="*/ 8104514 h 9144002"/>
                  <a:gd name="connsiteX412" fmla="*/ 241300 w 2149081"/>
                  <a:gd name="connsiteY412" fmla="*/ 7996565 h 9144002"/>
                  <a:gd name="connsiteX413" fmla="*/ 214312 w 2149081"/>
                  <a:gd name="connsiteY413" fmla="*/ 7969577 h 9144002"/>
                  <a:gd name="connsiteX414" fmla="*/ 106363 w 2149081"/>
                  <a:gd name="connsiteY414" fmla="*/ 7969577 h 9144002"/>
                  <a:gd name="connsiteX415" fmla="*/ 79375 w 2149081"/>
                  <a:gd name="connsiteY415" fmla="*/ 7996565 h 9144002"/>
                  <a:gd name="connsiteX416" fmla="*/ 79375 w 2149081"/>
                  <a:gd name="connsiteY416" fmla="*/ 8438842 h 9144002"/>
                  <a:gd name="connsiteX417" fmla="*/ 106363 w 2149081"/>
                  <a:gd name="connsiteY417" fmla="*/ 8465830 h 9144002"/>
                  <a:gd name="connsiteX418" fmla="*/ 214312 w 2149081"/>
                  <a:gd name="connsiteY418" fmla="*/ 8465830 h 9144002"/>
                  <a:gd name="connsiteX419" fmla="*/ 241300 w 2149081"/>
                  <a:gd name="connsiteY419" fmla="*/ 8438842 h 9144002"/>
                  <a:gd name="connsiteX420" fmla="*/ 241300 w 2149081"/>
                  <a:gd name="connsiteY420" fmla="*/ 8330893 h 9144002"/>
                  <a:gd name="connsiteX421" fmla="*/ 214312 w 2149081"/>
                  <a:gd name="connsiteY421" fmla="*/ 8303905 h 9144002"/>
                  <a:gd name="connsiteX422" fmla="*/ 106363 w 2149081"/>
                  <a:gd name="connsiteY422" fmla="*/ 8303905 h 9144002"/>
                  <a:gd name="connsiteX423" fmla="*/ 79375 w 2149081"/>
                  <a:gd name="connsiteY423" fmla="*/ 8330893 h 9144002"/>
                  <a:gd name="connsiteX424" fmla="*/ 79375 w 2149081"/>
                  <a:gd name="connsiteY424" fmla="*/ 8773170 h 9144002"/>
                  <a:gd name="connsiteX425" fmla="*/ 106363 w 2149081"/>
                  <a:gd name="connsiteY425" fmla="*/ 8800158 h 9144002"/>
                  <a:gd name="connsiteX426" fmla="*/ 214312 w 2149081"/>
                  <a:gd name="connsiteY426" fmla="*/ 8800158 h 9144002"/>
                  <a:gd name="connsiteX427" fmla="*/ 241300 w 2149081"/>
                  <a:gd name="connsiteY427" fmla="*/ 8773170 h 9144002"/>
                  <a:gd name="connsiteX428" fmla="*/ 241300 w 2149081"/>
                  <a:gd name="connsiteY428" fmla="*/ 8665221 h 9144002"/>
                  <a:gd name="connsiteX429" fmla="*/ 214312 w 2149081"/>
                  <a:gd name="connsiteY429" fmla="*/ 8638233 h 9144002"/>
                  <a:gd name="connsiteX430" fmla="*/ 106363 w 2149081"/>
                  <a:gd name="connsiteY430" fmla="*/ 8638233 h 9144002"/>
                  <a:gd name="connsiteX431" fmla="*/ 79375 w 2149081"/>
                  <a:gd name="connsiteY431" fmla="*/ 8665221 h 9144002"/>
                  <a:gd name="connsiteX432" fmla="*/ 79375 w 2149081"/>
                  <a:gd name="connsiteY432" fmla="*/ 9107488 h 9144002"/>
                  <a:gd name="connsiteX433" fmla="*/ 106363 w 2149081"/>
                  <a:gd name="connsiteY433" fmla="*/ 9134476 h 9144002"/>
                  <a:gd name="connsiteX434" fmla="*/ 214312 w 2149081"/>
                  <a:gd name="connsiteY434" fmla="*/ 9134476 h 9144002"/>
                  <a:gd name="connsiteX435" fmla="*/ 241300 w 2149081"/>
                  <a:gd name="connsiteY435" fmla="*/ 9107488 h 9144002"/>
                  <a:gd name="connsiteX436" fmla="*/ 241300 w 2149081"/>
                  <a:gd name="connsiteY436" fmla="*/ 8999539 h 9144002"/>
                  <a:gd name="connsiteX437" fmla="*/ 214312 w 2149081"/>
                  <a:gd name="connsiteY437" fmla="*/ 8972551 h 9144002"/>
                  <a:gd name="connsiteX438" fmla="*/ 106363 w 2149081"/>
                  <a:gd name="connsiteY438" fmla="*/ 8972551 h 9144002"/>
                  <a:gd name="connsiteX439" fmla="*/ 79375 w 2149081"/>
                  <a:gd name="connsiteY439" fmla="*/ 8999539 h 9144002"/>
                  <a:gd name="connsiteX440" fmla="*/ 0 w 2149081"/>
                  <a:gd name="connsiteY440" fmla="*/ 9144001 h 9144002"/>
                  <a:gd name="connsiteX441" fmla="*/ 0 w 2149081"/>
                  <a:gd name="connsiteY441" fmla="*/ 6135049 h 9144002"/>
                  <a:gd name="connsiteX442" fmla="*/ 0 w 2149081"/>
                  <a:gd name="connsiteY442" fmla="*/ 2286005 h 9144002"/>
                  <a:gd name="connsiteX443" fmla="*/ 0 w 2149081"/>
                  <a:gd name="connsiteY443" fmla="*/ 0 h 9144002"/>
                  <a:gd name="connsiteX444" fmla="*/ 79375 w 2149081"/>
                  <a:gd name="connsiteY444" fmla="*/ 0 h 9144002"/>
                  <a:gd name="connsiteX445" fmla="*/ 79375 w 2149081"/>
                  <a:gd name="connsiteY445" fmla="*/ 80647 h 9144002"/>
                  <a:gd name="connsiteX446" fmla="*/ 106363 w 2149081"/>
                  <a:gd name="connsiteY446" fmla="*/ 107635 h 9144002"/>
                  <a:gd name="connsiteX447" fmla="*/ 214312 w 2149081"/>
                  <a:gd name="connsiteY447" fmla="*/ 107635 h 9144002"/>
                  <a:gd name="connsiteX448" fmla="*/ 241300 w 2149081"/>
                  <a:gd name="connsiteY448" fmla="*/ 80647 h 9144002"/>
                  <a:gd name="connsiteX449" fmla="*/ 241300 w 2149081"/>
                  <a:gd name="connsiteY449" fmla="*/ 0 h 9144002"/>
                  <a:gd name="connsiteX450" fmla="*/ 660395 w 2149081"/>
                  <a:gd name="connsiteY450" fmla="*/ 0 h 9144002"/>
                  <a:gd name="connsiteX451" fmla="*/ 1488686 w 2149081"/>
                  <a:gd name="connsiteY451" fmla="*/ 0 h 9144002"/>
                  <a:gd name="connsiteX452" fmla="*/ 1907781 w 2149081"/>
                  <a:gd name="connsiteY452" fmla="*/ 0 h 9144002"/>
                  <a:gd name="connsiteX453" fmla="*/ 1907781 w 2149081"/>
                  <a:gd name="connsiteY453" fmla="*/ 80647 h 9144002"/>
                  <a:gd name="connsiteX454" fmla="*/ 1934769 w 2149081"/>
                  <a:gd name="connsiteY454" fmla="*/ 107635 h 9144002"/>
                  <a:gd name="connsiteX455" fmla="*/ 2042718 w 2149081"/>
                  <a:gd name="connsiteY455" fmla="*/ 107635 h 9144002"/>
                  <a:gd name="connsiteX456" fmla="*/ 2069706 w 2149081"/>
                  <a:gd name="connsiteY456" fmla="*/ 80647 h 9144002"/>
                  <a:gd name="connsiteX457" fmla="*/ 2069706 w 2149081"/>
                  <a:gd name="connsiteY457" fmla="*/ 0 h 9144002"/>
                  <a:gd name="connsiteX458" fmla="*/ 2149081 w 2149081"/>
                  <a:gd name="connsiteY458" fmla="*/ 0 h 9144002"/>
                  <a:gd name="connsiteX459" fmla="*/ 2149081 w 2149081"/>
                  <a:gd name="connsiteY459" fmla="*/ 2286005 h 9144002"/>
                  <a:gd name="connsiteX460" fmla="*/ 2149081 w 2149081"/>
                  <a:gd name="connsiteY460" fmla="*/ 6135049 h 9144002"/>
                  <a:gd name="connsiteX461" fmla="*/ 2149081 w 2149081"/>
                  <a:gd name="connsiteY461" fmla="*/ 9144001 h 9144002"/>
                  <a:gd name="connsiteX462" fmla="*/ 1702842 w 2149081"/>
                  <a:gd name="connsiteY462" fmla="*/ 9144001 h 9144002"/>
                  <a:gd name="connsiteX463" fmla="*/ 1702842 w 2149081"/>
                  <a:gd name="connsiteY463" fmla="*/ 9144002 h 9144002"/>
                  <a:gd name="connsiteX464" fmla="*/ 1488686 w 2149081"/>
                  <a:gd name="connsiteY464" fmla="*/ 9144002 h 9144002"/>
                  <a:gd name="connsiteX465" fmla="*/ 1095378 w 2149081"/>
                  <a:gd name="connsiteY465" fmla="*/ 9144002 h 9144002"/>
                  <a:gd name="connsiteX466" fmla="*/ 1087043 w 2149081"/>
                  <a:gd name="connsiteY466" fmla="*/ 9144002 h 9144002"/>
                  <a:gd name="connsiteX467" fmla="*/ 1062038 w 2149081"/>
                  <a:gd name="connsiteY467" fmla="*/ 9144002 h 9144002"/>
                  <a:gd name="connsiteX468" fmla="*/ 1053703 w 2149081"/>
                  <a:gd name="connsiteY468" fmla="*/ 9144002 h 9144002"/>
                  <a:gd name="connsiteX469" fmla="*/ 660395 w 2149081"/>
                  <a:gd name="connsiteY469" fmla="*/ 9144002 h 9144002"/>
                  <a:gd name="connsiteX470" fmla="*/ 446239 w 2149081"/>
                  <a:gd name="connsiteY470" fmla="*/ 9144002 h 9144002"/>
                  <a:gd name="connsiteX471" fmla="*/ 446239 w 2149081"/>
                  <a:gd name="connsiteY471" fmla="*/ 9144001 h 914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</a:cxnLst>
                <a:rect l="l" t="t" r="r" b="b"/>
                <a:pathLst>
                  <a:path w="2149081" h="9144002">
                    <a:moveTo>
                      <a:pt x="1907781" y="414975"/>
                    </a:moveTo>
                    <a:cubicBezTo>
                      <a:pt x="1907781" y="429879"/>
                      <a:pt x="1919864" y="441963"/>
                      <a:pt x="1934769" y="441963"/>
                    </a:cubicBezTo>
                    <a:lnTo>
                      <a:pt x="2042718" y="441963"/>
                    </a:lnTo>
                    <a:cubicBezTo>
                      <a:pt x="2057623" y="441963"/>
                      <a:pt x="2069706" y="429879"/>
                      <a:pt x="2069706" y="414975"/>
                    </a:cubicBezTo>
                    <a:lnTo>
                      <a:pt x="2069706" y="307025"/>
                    </a:lnTo>
                    <a:cubicBezTo>
                      <a:pt x="2069706" y="292121"/>
                      <a:pt x="2057623" y="280037"/>
                      <a:pt x="2042718" y="280037"/>
                    </a:cubicBezTo>
                    <a:lnTo>
                      <a:pt x="1934769" y="280037"/>
                    </a:lnTo>
                    <a:cubicBezTo>
                      <a:pt x="1919864" y="280037"/>
                      <a:pt x="1907781" y="292121"/>
                      <a:pt x="1907781" y="307025"/>
                    </a:cubicBezTo>
                    <a:close/>
                    <a:moveTo>
                      <a:pt x="1907781" y="749302"/>
                    </a:moveTo>
                    <a:cubicBezTo>
                      <a:pt x="1907781" y="764207"/>
                      <a:pt x="1919864" y="776290"/>
                      <a:pt x="1934769" y="776290"/>
                    </a:cubicBezTo>
                    <a:lnTo>
                      <a:pt x="2042718" y="776290"/>
                    </a:lnTo>
                    <a:cubicBezTo>
                      <a:pt x="2057623" y="776290"/>
                      <a:pt x="2069706" y="764207"/>
                      <a:pt x="2069706" y="749302"/>
                    </a:cubicBezTo>
                    <a:lnTo>
                      <a:pt x="2069706" y="641353"/>
                    </a:lnTo>
                    <a:cubicBezTo>
                      <a:pt x="2069706" y="626449"/>
                      <a:pt x="2057623" y="614365"/>
                      <a:pt x="2042718" y="614365"/>
                    </a:cubicBezTo>
                    <a:lnTo>
                      <a:pt x="1934769" y="614365"/>
                    </a:lnTo>
                    <a:cubicBezTo>
                      <a:pt x="1919864" y="614365"/>
                      <a:pt x="1907781" y="626449"/>
                      <a:pt x="1907781" y="641353"/>
                    </a:cubicBezTo>
                    <a:close/>
                    <a:moveTo>
                      <a:pt x="1907781" y="1083631"/>
                    </a:moveTo>
                    <a:cubicBezTo>
                      <a:pt x="1907781" y="1098535"/>
                      <a:pt x="1919864" y="1110618"/>
                      <a:pt x="1934769" y="1110618"/>
                    </a:cubicBezTo>
                    <a:lnTo>
                      <a:pt x="2042718" y="1110618"/>
                    </a:lnTo>
                    <a:cubicBezTo>
                      <a:pt x="2057623" y="1110618"/>
                      <a:pt x="2069706" y="1098535"/>
                      <a:pt x="2069706" y="1083631"/>
                    </a:cubicBezTo>
                    <a:lnTo>
                      <a:pt x="2069706" y="975681"/>
                    </a:lnTo>
                    <a:cubicBezTo>
                      <a:pt x="2069706" y="960776"/>
                      <a:pt x="2057623" y="948693"/>
                      <a:pt x="2042718" y="948693"/>
                    </a:cubicBezTo>
                    <a:lnTo>
                      <a:pt x="1934769" y="948693"/>
                    </a:lnTo>
                    <a:cubicBezTo>
                      <a:pt x="1919864" y="948693"/>
                      <a:pt x="1907781" y="960776"/>
                      <a:pt x="1907781" y="975681"/>
                    </a:cubicBezTo>
                    <a:close/>
                    <a:moveTo>
                      <a:pt x="1907781" y="1417958"/>
                    </a:moveTo>
                    <a:cubicBezTo>
                      <a:pt x="1907781" y="1432862"/>
                      <a:pt x="1919864" y="1444947"/>
                      <a:pt x="1934769" y="1444947"/>
                    </a:cubicBezTo>
                    <a:lnTo>
                      <a:pt x="2042718" y="1444947"/>
                    </a:lnTo>
                    <a:cubicBezTo>
                      <a:pt x="2057623" y="1444947"/>
                      <a:pt x="2069706" y="1432862"/>
                      <a:pt x="2069706" y="1417958"/>
                    </a:cubicBezTo>
                    <a:lnTo>
                      <a:pt x="2069706" y="1310009"/>
                    </a:lnTo>
                    <a:cubicBezTo>
                      <a:pt x="2069706" y="1295105"/>
                      <a:pt x="2057623" y="1283022"/>
                      <a:pt x="2042718" y="1283022"/>
                    </a:cubicBezTo>
                    <a:lnTo>
                      <a:pt x="1934769" y="1283022"/>
                    </a:lnTo>
                    <a:cubicBezTo>
                      <a:pt x="1919864" y="1283022"/>
                      <a:pt x="1907781" y="1295105"/>
                      <a:pt x="1907781" y="1310009"/>
                    </a:cubicBezTo>
                    <a:close/>
                    <a:moveTo>
                      <a:pt x="1907781" y="1752287"/>
                    </a:moveTo>
                    <a:cubicBezTo>
                      <a:pt x="1907781" y="1767191"/>
                      <a:pt x="1919864" y="1779275"/>
                      <a:pt x="1934769" y="1779275"/>
                    </a:cubicBezTo>
                    <a:lnTo>
                      <a:pt x="2042718" y="1779275"/>
                    </a:lnTo>
                    <a:cubicBezTo>
                      <a:pt x="2057623" y="1779275"/>
                      <a:pt x="2069706" y="1767191"/>
                      <a:pt x="2069706" y="1752287"/>
                    </a:cubicBezTo>
                    <a:lnTo>
                      <a:pt x="2069706" y="1644336"/>
                    </a:lnTo>
                    <a:cubicBezTo>
                      <a:pt x="2069706" y="1629431"/>
                      <a:pt x="2057623" y="1617348"/>
                      <a:pt x="2042718" y="1617348"/>
                    </a:cubicBezTo>
                    <a:lnTo>
                      <a:pt x="1934769" y="1617348"/>
                    </a:lnTo>
                    <a:cubicBezTo>
                      <a:pt x="1919864" y="1617348"/>
                      <a:pt x="1907781" y="1629431"/>
                      <a:pt x="1907781" y="1644336"/>
                    </a:cubicBezTo>
                    <a:close/>
                    <a:moveTo>
                      <a:pt x="1907781" y="2086613"/>
                    </a:moveTo>
                    <a:cubicBezTo>
                      <a:pt x="1907781" y="2101518"/>
                      <a:pt x="1919864" y="2113601"/>
                      <a:pt x="1934769" y="2113601"/>
                    </a:cubicBezTo>
                    <a:lnTo>
                      <a:pt x="2042718" y="2113601"/>
                    </a:lnTo>
                    <a:cubicBezTo>
                      <a:pt x="2057623" y="2113601"/>
                      <a:pt x="2069706" y="2101518"/>
                      <a:pt x="2069706" y="2086613"/>
                    </a:cubicBezTo>
                    <a:lnTo>
                      <a:pt x="2069706" y="1978664"/>
                    </a:lnTo>
                    <a:cubicBezTo>
                      <a:pt x="2069706" y="1963759"/>
                      <a:pt x="2057623" y="1951675"/>
                      <a:pt x="2042718" y="1951675"/>
                    </a:cubicBezTo>
                    <a:lnTo>
                      <a:pt x="1934769" y="1951675"/>
                    </a:lnTo>
                    <a:cubicBezTo>
                      <a:pt x="1919864" y="1951675"/>
                      <a:pt x="1907781" y="1963759"/>
                      <a:pt x="1907781" y="1978664"/>
                    </a:cubicBezTo>
                    <a:close/>
                    <a:moveTo>
                      <a:pt x="1907781" y="2420941"/>
                    </a:moveTo>
                    <a:cubicBezTo>
                      <a:pt x="1907781" y="2435846"/>
                      <a:pt x="1919864" y="2447929"/>
                      <a:pt x="1934769" y="2447929"/>
                    </a:cubicBezTo>
                    <a:lnTo>
                      <a:pt x="2042718" y="2447929"/>
                    </a:lnTo>
                    <a:cubicBezTo>
                      <a:pt x="2057623" y="2447929"/>
                      <a:pt x="2069706" y="2435846"/>
                      <a:pt x="2069706" y="2420941"/>
                    </a:cubicBezTo>
                    <a:lnTo>
                      <a:pt x="2069706" y="2312993"/>
                    </a:lnTo>
                    <a:cubicBezTo>
                      <a:pt x="2069706" y="2298088"/>
                      <a:pt x="2057623" y="2286005"/>
                      <a:pt x="2042718" y="2286005"/>
                    </a:cubicBezTo>
                    <a:lnTo>
                      <a:pt x="2042720" y="2286005"/>
                    </a:lnTo>
                    <a:lnTo>
                      <a:pt x="2042718" y="2286004"/>
                    </a:lnTo>
                    <a:lnTo>
                      <a:pt x="1934769" y="2286004"/>
                    </a:lnTo>
                    <a:lnTo>
                      <a:pt x="1934766" y="2286005"/>
                    </a:lnTo>
                    <a:lnTo>
                      <a:pt x="1934769" y="2286005"/>
                    </a:lnTo>
                    <a:cubicBezTo>
                      <a:pt x="1919864" y="2286005"/>
                      <a:pt x="1907781" y="2298088"/>
                      <a:pt x="1907781" y="2312993"/>
                    </a:cubicBezTo>
                    <a:close/>
                    <a:moveTo>
                      <a:pt x="1907781" y="2755266"/>
                    </a:moveTo>
                    <a:cubicBezTo>
                      <a:pt x="1907781" y="2770171"/>
                      <a:pt x="1919864" y="2782254"/>
                      <a:pt x="1934769" y="2782254"/>
                    </a:cubicBezTo>
                    <a:lnTo>
                      <a:pt x="2042718" y="2782254"/>
                    </a:lnTo>
                    <a:cubicBezTo>
                      <a:pt x="2057623" y="2782254"/>
                      <a:pt x="2069706" y="2770171"/>
                      <a:pt x="2069706" y="2755266"/>
                    </a:cubicBezTo>
                    <a:lnTo>
                      <a:pt x="2069706" y="2647321"/>
                    </a:lnTo>
                    <a:cubicBezTo>
                      <a:pt x="2069706" y="2632416"/>
                      <a:pt x="2057623" y="2620333"/>
                      <a:pt x="2042718" y="2620333"/>
                    </a:cubicBezTo>
                    <a:lnTo>
                      <a:pt x="1934769" y="2620333"/>
                    </a:lnTo>
                    <a:cubicBezTo>
                      <a:pt x="1919864" y="2620333"/>
                      <a:pt x="1907781" y="2632416"/>
                      <a:pt x="1907781" y="2647321"/>
                    </a:cubicBezTo>
                    <a:close/>
                    <a:moveTo>
                      <a:pt x="1907781" y="3089594"/>
                    </a:moveTo>
                    <a:cubicBezTo>
                      <a:pt x="1907781" y="3104499"/>
                      <a:pt x="1919864" y="3116582"/>
                      <a:pt x="1934769" y="3116582"/>
                    </a:cubicBezTo>
                    <a:lnTo>
                      <a:pt x="2042718" y="3116582"/>
                    </a:lnTo>
                    <a:cubicBezTo>
                      <a:pt x="2057623" y="3116582"/>
                      <a:pt x="2069706" y="3104499"/>
                      <a:pt x="2069706" y="3089594"/>
                    </a:cubicBezTo>
                    <a:lnTo>
                      <a:pt x="2069706" y="2981649"/>
                    </a:lnTo>
                    <a:cubicBezTo>
                      <a:pt x="2069706" y="2966744"/>
                      <a:pt x="2057623" y="2954661"/>
                      <a:pt x="2042718" y="2954661"/>
                    </a:cubicBezTo>
                    <a:lnTo>
                      <a:pt x="1934769" y="2954661"/>
                    </a:lnTo>
                    <a:cubicBezTo>
                      <a:pt x="1919864" y="2954661"/>
                      <a:pt x="1907781" y="2966744"/>
                      <a:pt x="1907781" y="2981649"/>
                    </a:cubicBezTo>
                    <a:close/>
                    <a:moveTo>
                      <a:pt x="1907781" y="3423922"/>
                    </a:moveTo>
                    <a:cubicBezTo>
                      <a:pt x="1907781" y="3438827"/>
                      <a:pt x="1919864" y="3450910"/>
                      <a:pt x="1934769" y="3450910"/>
                    </a:cubicBezTo>
                    <a:lnTo>
                      <a:pt x="2042718" y="3450910"/>
                    </a:lnTo>
                    <a:cubicBezTo>
                      <a:pt x="2057623" y="3450910"/>
                      <a:pt x="2069706" y="3438827"/>
                      <a:pt x="2069706" y="3423922"/>
                    </a:cubicBezTo>
                    <a:lnTo>
                      <a:pt x="2069706" y="3315977"/>
                    </a:lnTo>
                    <a:cubicBezTo>
                      <a:pt x="2069706" y="3301072"/>
                      <a:pt x="2057623" y="3288989"/>
                      <a:pt x="2042718" y="3288989"/>
                    </a:cubicBezTo>
                    <a:lnTo>
                      <a:pt x="1934769" y="3288989"/>
                    </a:lnTo>
                    <a:cubicBezTo>
                      <a:pt x="1919864" y="3288989"/>
                      <a:pt x="1907781" y="3301072"/>
                      <a:pt x="1907781" y="3315977"/>
                    </a:cubicBezTo>
                    <a:close/>
                    <a:moveTo>
                      <a:pt x="1907781" y="3758250"/>
                    </a:moveTo>
                    <a:cubicBezTo>
                      <a:pt x="1907781" y="3773155"/>
                      <a:pt x="1919864" y="3785238"/>
                      <a:pt x="1934769" y="3785238"/>
                    </a:cubicBezTo>
                    <a:lnTo>
                      <a:pt x="2042718" y="3785238"/>
                    </a:lnTo>
                    <a:cubicBezTo>
                      <a:pt x="2057623" y="3785238"/>
                      <a:pt x="2069706" y="3773155"/>
                      <a:pt x="2069706" y="3758250"/>
                    </a:cubicBezTo>
                    <a:lnTo>
                      <a:pt x="2069706" y="3650305"/>
                    </a:lnTo>
                    <a:cubicBezTo>
                      <a:pt x="2069706" y="3635400"/>
                      <a:pt x="2057623" y="3623317"/>
                      <a:pt x="2042718" y="3623317"/>
                    </a:cubicBezTo>
                    <a:lnTo>
                      <a:pt x="1934769" y="3623317"/>
                    </a:lnTo>
                    <a:cubicBezTo>
                      <a:pt x="1919864" y="3623317"/>
                      <a:pt x="1907781" y="3635400"/>
                      <a:pt x="1907781" y="3650305"/>
                    </a:cubicBezTo>
                    <a:close/>
                    <a:moveTo>
                      <a:pt x="1907781" y="4092578"/>
                    </a:moveTo>
                    <a:cubicBezTo>
                      <a:pt x="1907781" y="4107483"/>
                      <a:pt x="1919864" y="4119566"/>
                      <a:pt x="1934769" y="4119566"/>
                    </a:cubicBezTo>
                    <a:lnTo>
                      <a:pt x="2042718" y="4119566"/>
                    </a:lnTo>
                    <a:cubicBezTo>
                      <a:pt x="2057623" y="4119566"/>
                      <a:pt x="2069706" y="4107483"/>
                      <a:pt x="2069706" y="4092578"/>
                    </a:cubicBezTo>
                    <a:lnTo>
                      <a:pt x="2069706" y="3984633"/>
                    </a:lnTo>
                    <a:cubicBezTo>
                      <a:pt x="2069706" y="3969728"/>
                      <a:pt x="2057623" y="3957645"/>
                      <a:pt x="2042718" y="3957645"/>
                    </a:cubicBezTo>
                    <a:lnTo>
                      <a:pt x="1934769" y="3957645"/>
                    </a:lnTo>
                    <a:cubicBezTo>
                      <a:pt x="1919864" y="3957645"/>
                      <a:pt x="1907781" y="3969728"/>
                      <a:pt x="1907781" y="3984633"/>
                    </a:cubicBezTo>
                    <a:close/>
                    <a:moveTo>
                      <a:pt x="1907781" y="4426906"/>
                    </a:moveTo>
                    <a:cubicBezTo>
                      <a:pt x="1907781" y="4441811"/>
                      <a:pt x="1919864" y="4453894"/>
                      <a:pt x="1934769" y="4453894"/>
                    </a:cubicBezTo>
                    <a:lnTo>
                      <a:pt x="2042718" y="4453894"/>
                    </a:lnTo>
                    <a:cubicBezTo>
                      <a:pt x="2057623" y="4453894"/>
                      <a:pt x="2069706" y="4441811"/>
                      <a:pt x="2069706" y="4426906"/>
                    </a:cubicBezTo>
                    <a:lnTo>
                      <a:pt x="2069706" y="4318961"/>
                    </a:lnTo>
                    <a:cubicBezTo>
                      <a:pt x="2069706" y="4304057"/>
                      <a:pt x="2057623" y="4291974"/>
                      <a:pt x="2042718" y="4291974"/>
                    </a:cubicBezTo>
                    <a:lnTo>
                      <a:pt x="1934769" y="4291974"/>
                    </a:lnTo>
                    <a:cubicBezTo>
                      <a:pt x="1919864" y="4291974"/>
                      <a:pt x="1907781" y="4304057"/>
                      <a:pt x="1907781" y="4318961"/>
                    </a:cubicBezTo>
                    <a:close/>
                    <a:moveTo>
                      <a:pt x="1907781" y="4761234"/>
                    </a:moveTo>
                    <a:cubicBezTo>
                      <a:pt x="1907781" y="4776139"/>
                      <a:pt x="1919864" y="4788222"/>
                      <a:pt x="1934769" y="4788222"/>
                    </a:cubicBezTo>
                    <a:lnTo>
                      <a:pt x="2042718" y="4788222"/>
                    </a:lnTo>
                    <a:cubicBezTo>
                      <a:pt x="2057623" y="4788222"/>
                      <a:pt x="2069706" y="4776139"/>
                      <a:pt x="2069706" y="4761234"/>
                    </a:cubicBezTo>
                    <a:lnTo>
                      <a:pt x="2069706" y="4653288"/>
                    </a:lnTo>
                    <a:cubicBezTo>
                      <a:pt x="2069706" y="4638383"/>
                      <a:pt x="2057623" y="4626300"/>
                      <a:pt x="2042718" y="4626300"/>
                    </a:cubicBezTo>
                    <a:lnTo>
                      <a:pt x="1934769" y="4626300"/>
                    </a:lnTo>
                    <a:cubicBezTo>
                      <a:pt x="1919864" y="4626300"/>
                      <a:pt x="1907781" y="4638383"/>
                      <a:pt x="1907781" y="4653288"/>
                    </a:cubicBezTo>
                    <a:close/>
                    <a:moveTo>
                      <a:pt x="1907781" y="5095562"/>
                    </a:moveTo>
                    <a:cubicBezTo>
                      <a:pt x="1907781" y="5110467"/>
                      <a:pt x="1919864" y="5122550"/>
                      <a:pt x="1934769" y="5122550"/>
                    </a:cubicBezTo>
                    <a:lnTo>
                      <a:pt x="2042718" y="5122550"/>
                    </a:lnTo>
                    <a:cubicBezTo>
                      <a:pt x="2057623" y="5122550"/>
                      <a:pt x="2069706" y="5110467"/>
                      <a:pt x="2069706" y="5095562"/>
                    </a:cubicBezTo>
                    <a:lnTo>
                      <a:pt x="2069706" y="4987616"/>
                    </a:lnTo>
                    <a:cubicBezTo>
                      <a:pt x="2069706" y="4972711"/>
                      <a:pt x="2057623" y="4960627"/>
                      <a:pt x="2042718" y="4960627"/>
                    </a:cubicBezTo>
                    <a:lnTo>
                      <a:pt x="1934769" y="4960627"/>
                    </a:lnTo>
                    <a:cubicBezTo>
                      <a:pt x="1919864" y="4960627"/>
                      <a:pt x="1907781" y="4972711"/>
                      <a:pt x="1907781" y="4987616"/>
                    </a:cubicBezTo>
                    <a:close/>
                    <a:moveTo>
                      <a:pt x="1907781" y="5429890"/>
                    </a:moveTo>
                    <a:cubicBezTo>
                      <a:pt x="1907781" y="5444795"/>
                      <a:pt x="1919864" y="5456878"/>
                      <a:pt x="1934769" y="5456878"/>
                    </a:cubicBezTo>
                    <a:lnTo>
                      <a:pt x="2042718" y="5456878"/>
                    </a:lnTo>
                    <a:cubicBezTo>
                      <a:pt x="2057623" y="5456878"/>
                      <a:pt x="2069706" y="5444795"/>
                      <a:pt x="2069706" y="5429890"/>
                    </a:cubicBezTo>
                    <a:lnTo>
                      <a:pt x="2069706" y="5321944"/>
                    </a:lnTo>
                    <a:cubicBezTo>
                      <a:pt x="2069706" y="5307039"/>
                      <a:pt x="2057623" y="5294956"/>
                      <a:pt x="2042718" y="5294956"/>
                    </a:cubicBezTo>
                    <a:lnTo>
                      <a:pt x="1934769" y="5294956"/>
                    </a:lnTo>
                    <a:cubicBezTo>
                      <a:pt x="1919864" y="5294956"/>
                      <a:pt x="1907781" y="5307039"/>
                      <a:pt x="1907781" y="5321944"/>
                    </a:cubicBezTo>
                    <a:close/>
                    <a:moveTo>
                      <a:pt x="1907781" y="5764218"/>
                    </a:moveTo>
                    <a:cubicBezTo>
                      <a:pt x="1907781" y="5779123"/>
                      <a:pt x="1919864" y="5791206"/>
                      <a:pt x="1934769" y="5791206"/>
                    </a:cubicBezTo>
                    <a:lnTo>
                      <a:pt x="2042718" y="5791206"/>
                    </a:lnTo>
                    <a:cubicBezTo>
                      <a:pt x="2057623" y="5791206"/>
                      <a:pt x="2069706" y="5779123"/>
                      <a:pt x="2069706" y="5764218"/>
                    </a:cubicBezTo>
                    <a:lnTo>
                      <a:pt x="2069706" y="5656272"/>
                    </a:lnTo>
                    <a:cubicBezTo>
                      <a:pt x="2069706" y="5641365"/>
                      <a:pt x="2057623" y="5629282"/>
                      <a:pt x="2042718" y="5629282"/>
                    </a:cubicBezTo>
                    <a:lnTo>
                      <a:pt x="1934769" y="5629282"/>
                    </a:lnTo>
                    <a:cubicBezTo>
                      <a:pt x="1919864" y="5629282"/>
                      <a:pt x="1907781" y="5641365"/>
                      <a:pt x="1907781" y="5656272"/>
                    </a:cubicBezTo>
                    <a:close/>
                    <a:moveTo>
                      <a:pt x="1907781" y="6098536"/>
                    </a:moveTo>
                    <a:cubicBezTo>
                      <a:pt x="1907781" y="6113441"/>
                      <a:pt x="1919864" y="6125524"/>
                      <a:pt x="1934769" y="6125524"/>
                    </a:cubicBezTo>
                    <a:lnTo>
                      <a:pt x="2042718" y="6125524"/>
                    </a:lnTo>
                    <a:cubicBezTo>
                      <a:pt x="2057623" y="6125524"/>
                      <a:pt x="2069706" y="6113441"/>
                      <a:pt x="2069706" y="6098536"/>
                    </a:cubicBezTo>
                    <a:lnTo>
                      <a:pt x="2069706" y="5990597"/>
                    </a:lnTo>
                    <a:cubicBezTo>
                      <a:pt x="2069706" y="5975692"/>
                      <a:pt x="2057623" y="5963609"/>
                      <a:pt x="2042718" y="5963609"/>
                    </a:cubicBezTo>
                    <a:lnTo>
                      <a:pt x="1934769" y="5963609"/>
                    </a:lnTo>
                    <a:cubicBezTo>
                      <a:pt x="1919864" y="5963609"/>
                      <a:pt x="1907781" y="5975692"/>
                      <a:pt x="1907781" y="5990597"/>
                    </a:cubicBezTo>
                    <a:close/>
                    <a:moveTo>
                      <a:pt x="1907781" y="6432874"/>
                    </a:moveTo>
                    <a:cubicBezTo>
                      <a:pt x="1907781" y="6447779"/>
                      <a:pt x="1919864" y="6459862"/>
                      <a:pt x="1934769" y="6459862"/>
                    </a:cubicBezTo>
                    <a:lnTo>
                      <a:pt x="2042718" y="6459862"/>
                    </a:lnTo>
                    <a:cubicBezTo>
                      <a:pt x="2057623" y="6459862"/>
                      <a:pt x="2069706" y="6447779"/>
                      <a:pt x="2069706" y="6432874"/>
                    </a:cubicBezTo>
                    <a:lnTo>
                      <a:pt x="2069706" y="6324925"/>
                    </a:lnTo>
                    <a:cubicBezTo>
                      <a:pt x="2069706" y="6310020"/>
                      <a:pt x="2057623" y="6297937"/>
                      <a:pt x="2042718" y="6297937"/>
                    </a:cubicBezTo>
                    <a:lnTo>
                      <a:pt x="1934769" y="6297937"/>
                    </a:lnTo>
                    <a:cubicBezTo>
                      <a:pt x="1919864" y="6297937"/>
                      <a:pt x="1907781" y="6310020"/>
                      <a:pt x="1907781" y="6324925"/>
                    </a:cubicBezTo>
                    <a:close/>
                    <a:moveTo>
                      <a:pt x="1907781" y="6767202"/>
                    </a:moveTo>
                    <a:cubicBezTo>
                      <a:pt x="1907781" y="6782107"/>
                      <a:pt x="1919864" y="6794190"/>
                      <a:pt x="1934769" y="6794190"/>
                    </a:cubicBezTo>
                    <a:lnTo>
                      <a:pt x="2042718" y="6794190"/>
                    </a:lnTo>
                    <a:cubicBezTo>
                      <a:pt x="2057623" y="6794190"/>
                      <a:pt x="2069706" y="6782107"/>
                      <a:pt x="2069706" y="6767202"/>
                    </a:cubicBezTo>
                    <a:lnTo>
                      <a:pt x="2069706" y="6659253"/>
                    </a:lnTo>
                    <a:cubicBezTo>
                      <a:pt x="2069706" y="6644348"/>
                      <a:pt x="2057623" y="6632265"/>
                      <a:pt x="2042718" y="6632265"/>
                    </a:cubicBezTo>
                    <a:lnTo>
                      <a:pt x="1934769" y="6632265"/>
                    </a:lnTo>
                    <a:cubicBezTo>
                      <a:pt x="1919864" y="6632265"/>
                      <a:pt x="1907781" y="6644348"/>
                      <a:pt x="1907781" y="6659253"/>
                    </a:cubicBezTo>
                    <a:close/>
                    <a:moveTo>
                      <a:pt x="1907781" y="7101530"/>
                    </a:moveTo>
                    <a:cubicBezTo>
                      <a:pt x="1907781" y="7116435"/>
                      <a:pt x="1919864" y="7128518"/>
                      <a:pt x="1934769" y="7128518"/>
                    </a:cubicBezTo>
                    <a:lnTo>
                      <a:pt x="2042718" y="7128518"/>
                    </a:lnTo>
                    <a:cubicBezTo>
                      <a:pt x="2057623" y="7128518"/>
                      <a:pt x="2069706" y="7116435"/>
                      <a:pt x="2069706" y="7101530"/>
                    </a:cubicBezTo>
                    <a:lnTo>
                      <a:pt x="2069706" y="6993581"/>
                    </a:lnTo>
                    <a:cubicBezTo>
                      <a:pt x="2069706" y="6978676"/>
                      <a:pt x="2057623" y="6966593"/>
                      <a:pt x="2042718" y="6966593"/>
                    </a:cubicBezTo>
                    <a:lnTo>
                      <a:pt x="1934769" y="6966593"/>
                    </a:lnTo>
                    <a:cubicBezTo>
                      <a:pt x="1919864" y="6966593"/>
                      <a:pt x="1907781" y="6978676"/>
                      <a:pt x="1907781" y="6993581"/>
                    </a:cubicBezTo>
                    <a:close/>
                    <a:moveTo>
                      <a:pt x="1907781" y="7435858"/>
                    </a:moveTo>
                    <a:cubicBezTo>
                      <a:pt x="1907781" y="7450763"/>
                      <a:pt x="1919864" y="7462846"/>
                      <a:pt x="1934769" y="7462846"/>
                    </a:cubicBezTo>
                    <a:lnTo>
                      <a:pt x="2042718" y="7462846"/>
                    </a:lnTo>
                    <a:cubicBezTo>
                      <a:pt x="2057623" y="7462846"/>
                      <a:pt x="2069706" y="7450763"/>
                      <a:pt x="2069706" y="7435858"/>
                    </a:cubicBezTo>
                    <a:lnTo>
                      <a:pt x="2069706" y="7327909"/>
                    </a:lnTo>
                    <a:cubicBezTo>
                      <a:pt x="2069706" y="7313004"/>
                      <a:pt x="2057623" y="7300921"/>
                      <a:pt x="2042718" y="7300921"/>
                    </a:cubicBezTo>
                    <a:lnTo>
                      <a:pt x="1934769" y="7300921"/>
                    </a:lnTo>
                    <a:cubicBezTo>
                      <a:pt x="1919864" y="7300921"/>
                      <a:pt x="1907781" y="7313004"/>
                      <a:pt x="1907781" y="7327909"/>
                    </a:cubicBezTo>
                    <a:close/>
                    <a:moveTo>
                      <a:pt x="1907781" y="7770186"/>
                    </a:moveTo>
                    <a:cubicBezTo>
                      <a:pt x="1907781" y="7785091"/>
                      <a:pt x="1919864" y="7797174"/>
                      <a:pt x="1934769" y="7797174"/>
                    </a:cubicBezTo>
                    <a:lnTo>
                      <a:pt x="2042718" y="7797174"/>
                    </a:lnTo>
                    <a:cubicBezTo>
                      <a:pt x="2057623" y="7797174"/>
                      <a:pt x="2069706" y="7785091"/>
                      <a:pt x="2069706" y="7770186"/>
                    </a:cubicBezTo>
                    <a:lnTo>
                      <a:pt x="2069706" y="7662237"/>
                    </a:lnTo>
                    <a:cubicBezTo>
                      <a:pt x="2069706" y="7647332"/>
                      <a:pt x="2057623" y="7635249"/>
                      <a:pt x="2042718" y="7635249"/>
                    </a:cubicBezTo>
                    <a:lnTo>
                      <a:pt x="1934769" y="7635249"/>
                    </a:lnTo>
                    <a:cubicBezTo>
                      <a:pt x="1919864" y="7635249"/>
                      <a:pt x="1907781" y="7647332"/>
                      <a:pt x="1907781" y="7662237"/>
                    </a:cubicBezTo>
                    <a:close/>
                    <a:moveTo>
                      <a:pt x="1907781" y="8104514"/>
                    </a:moveTo>
                    <a:cubicBezTo>
                      <a:pt x="1907781" y="8119419"/>
                      <a:pt x="1919864" y="8131502"/>
                      <a:pt x="1934769" y="8131502"/>
                    </a:cubicBezTo>
                    <a:lnTo>
                      <a:pt x="2042718" y="8131502"/>
                    </a:lnTo>
                    <a:cubicBezTo>
                      <a:pt x="2057623" y="8131502"/>
                      <a:pt x="2069706" y="8119419"/>
                      <a:pt x="2069706" y="8104514"/>
                    </a:cubicBezTo>
                    <a:lnTo>
                      <a:pt x="2069706" y="7996565"/>
                    </a:lnTo>
                    <a:cubicBezTo>
                      <a:pt x="2069706" y="7981660"/>
                      <a:pt x="2057623" y="7969577"/>
                      <a:pt x="2042718" y="7969577"/>
                    </a:cubicBezTo>
                    <a:lnTo>
                      <a:pt x="1934769" y="7969577"/>
                    </a:lnTo>
                    <a:cubicBezTo>
                      <a:pt x="1919864" y="7969577"/>
                      <a:pt x="1907781" y="7981660"/>
                      <a:pt x="1907781" y="7996565"/>
                    </a:cubicBezTo>
                    <a:close/>
                    <a:moveTo>
                      <a:pt x="1907781" y="8438842"/>
                    </a:moveTo>
                    <a:cubicBezTo>
                      <a:pt x="1907781" y="8453747"/>
                      <a:pt x="1919864" y="8465830"/>
                      <a:pt x="1934769" y="8465830"/>
                    </a:cubicBezTo>
                    <a:lnTo>
                      <a:pt x="2042718" y="8465830"/>
                    </a:lnTo>
                    <a:cubicBezTo>
                      <a:pt x="2057623" y="8465830"/>
                      <a:pt x="2069706" y="8453747"/>
                      <a:pt x="2069706" y="8438842"/>
                    </a:cubicBezTo>
                    <a:lnTo>
                      <a:pt x="2069706" y="8330893"/>
                    </a:lnTo>
                    <a:cubicBezTo>
                      <a:pt x="2069706" y="8315988"/>
                      <a:pt x="2057623" y="8303905"/>
                      <a:pt x="2042718" y="8303905"/>
                    </a:cubicBezTo>
                    <a:lnTo>
                      <a:pt x="1934769" y="8303905"/>
                    </a:lnTo>
                    <a:cubicBezTo>
                      <a:pt x="1919864" y="8303905"/>
                      <a:pt x="1907781" y="8315988"/>
                      <a:pt x="1907781" y="8330893"/>
                    </a:cubicBezTo>
                    <a:close/>
                    <a:moveTo>
                      <a:pt x="1907781" y="8773170"/>
                    </a:moveTo>
                    <a:cubicBezTo>
                      <a:pt x="1907781" y="8788075"/>
                      <a:pt x="1919864" y="8800158"/>
                      <a:pt x="1934769" y="8800158"/>
                    </a:cubicBezTo>
                    <a:lnTo>
                      <a:pt x="2042718" y="8800158"/>
                    </a:lnTo>
                    <a:cubicBezTo>
                      <a:pt x="2057623" y="8800158"/>
                      <a:pt x="2069706" y="8788075"/>
                      <a:pt x="2069706" y="8773170"/>
                    </a:cubicBezTo>
                    <a:lnTo>
                      <a:pt x="2069706" y="8665221"/>
                    </a:lnTo>
                    <a:cubicBezTo>
                      <a:pt x="2069706" y="8650316"/>
                      <a:pt x="2057623" y="8638233"/>
                      <a:pt x="2042718" y="8638233"/>
                    </a:cubicBezTo>
                    <a:lnTo>
                      <a:pt x="1934769" y="8638233"/>
                    </a:lnTo>
                    <a:cubicBezTo>
                      <a:pt x="1919864" y="8638233"/>
                      <a:pt x="1907781" y="8650316"/>
                      <a:pt x="1907781" y="8665221"/>
                    </a:cubicBezTo>
                    <a:close/>
                    <a:moveTo>
                      <a:pt x="1907781" y="9107488"/>
                    </a:moveTo>
                    <a:cubicBezTo>
                      <a:pt x="1907781" y="9122393"/>
                      <a:pt x="1919864" y="9134476"/>
                      <a:pt x="1934769" y="9134476"/>
                    </a:cubicBezTo>
                    <a:lnTo>
                      <a:pt x="2042718" y="9134476"/>
                    </a:lnTo>
                    <a:cubicBezTo>
                      <a:pt x="2057623" y="9134476"/>
                      <a:pt x="2069706" y="9122393"/>
                      <a:pt x="2069706" y="9107488"/>
                    </a:cubicBezTo>
                    <a:lnTo>
                      <a:pt x="2069706" y="8999539"/>
                    </a:lnTo>
                    <a:cubicBezTo>
                      <a:pt x="2069706" y="8984634"/>
                      <a:pt x="2057623" y="8972551"/>
                      <a:pt x="2042718" y="8972551"/>
                    </a:cubicBezTo>
                    <a:lnTo>
                      <a:pt x="1934769" y="8972551"/>
                    </a:lnTo>
                    <a:cubicBezTo>
                      <a:pt x="1919864" y="8972551"/>
                      <a:pt x="1907781" y="8984634"/>
                      <a:pt x="1907781" y="8999539"/>
                    </a:cubicBezTo>
                    <a:close/>
                    <a:moveTo>
                      <a:pt x="79375" y="414975"/>
                    </a:moveTo>
                    <a:cubicBezTo>
                      <a:pt x="79375" y="429879"/>
                      <a:pt x="91458" y="441963"/>
                      <a:pt x="106363" y="441963"/>
                    </a:cubicBezTo>
                    <a:lnTo>
                      <a:pt x="214312" y="441963"/>
                    </a:lnTo>
                    <a:cubicBezTo>
                      <a:pt x="229217" y="441963"/>
                      <a:pt x="241300" y="429879"/>
                      <a:pt x="241300" y="414975"/>
                    </a:cubicBezTo>
                    <a:lnTo>
                      <a:pt x="241300" y="307025"/>
                    </a:lnTo>
                    <a:cubicBezTo>
                      <a:pt x="241300" y="292121"/>
                      <a:pt x="229217" y="280037"/>
                      <a:pt x="214312" y="280037"/>
                    </a:cubicBezTo>
                    <a:lnTo>
                      <a:pt x="106363" y="280037"/>
                    </a:lnTo>
                    <a:cubicBezTo>
                      <a:pt x="91458" y="280037"/>
                      <a:pt x="79375" y="292121"/>
                      <a:pt x="79375" y="307025"/>
                    </a:cubicBezTo>
                    <a:close/>
                    <a:moveTo>
                      <a:pt x="79375" y="749302"/>
                    </a:moveTo>
                    <a:cubicBezTo>
                      <a:pt x="79375" y="764207"/>
                      <a:pt x="91458" y="776290"/>
                      <a:pt x="106363" y="776290"/>
                    </a:cubicBezTo>
                    <a:lnTo>
                      <a:pt x="214312" y="776290"/>
                    </a:lnTo>
                    <a:cubicBezTo>
                      <a:pt x="229217" y="776290"/>
                      <a:pt x="241300" y="764207"/>
                      <a:pt x="241300" y="749302"/>
                    </a:cubicBezTo>
                    <a:lnTo>
                      <a:pt x="241300" y="641353"/>
                    </a:lnTo>
                    <a:cubicBezTo>
                      <a:pt x="241300" y="626449"/>
                      <a:pt x="229217" y="614365"/>
                      <a:pt x="214312" y="614365"/>
                    </a:cubicBezTo>
                    <a:lnTo>
                      <a:pt x="106363" y="614365"/>
                    </a:lnTo>
                    <a:cubicBezTo>
                      <a:pt x="91458" y="614365"/>
                      <a:pt x="79375" y="626449"/>
                      <a:pt x="79375" y="641353"/>
                    </a:cubicBezTo>
                    <a:close/>
                    <a:moveTo>
                      <a:pt x="79375" y="1083631"/>
                    </a:moveTo>
                    <a:cubicBezTo>
                      <a:pt x="79375" y="1098535"/>
                      <a:pt x="91458" y="1110618"/>
                      <a:pt x="106363" y="1110618"/>
                    </a:cubicBezTo>
                    <a:lnTo>
                      <a:pt x="214312" y="1110618"/>
                    </a:lnTo>
                    <a:cubicBezTo>
                      <a:pt x="229217" y="1110618"/>
                      <a:pt x="241300" y="1098535"/>
                      <a:pt x="241300" y="1083631"/>
                    </a:cubicBezTo>
                    <a:lnTo>
                      <a:pt x="241300" y="975681"/>
                    </a:lnTo>
                    <a:cubicBezTo>
                      <a:pt x="241300" y="960776"/>
                      <a:pt x="229217" y="948693"/>
                      <a:pt x="214312" y="948693"/>
                    </a:cubicBezTo>
                    <a:lnTo>
                      <a:pt x="106363" y="948693"/>
                    </a:lnTo>
                    <a:cubicBezTo>
                      <a:pt x="91458" y="948693"/>
                      <a:pt x="79375" y="960776"/>
                      <a:pt x="79375" y="975681"/>
                    </a:cubicBezTo>
                    <a:close/>
                    <a:moveTo>
                      <a:pt x="79375" y="1417958"/>
                    </a:moveTo>
                    <a:cubicBezTo>
                      <a:pt x="79375" y="1432862"/>
                      <a:pt x="91458" y="1444947"/>
                      <a:pt x="106363" y="1444947"/>
                    </a:cubicBezTo>
                    <a:lnTo>
                      <a:pt x="214312" y="1444947"/>
                    </a:lnTo>
                    <a:cubicBezTo>
                      <a:pt x="229217" y="1444947"/>
                      <a:pt x="241300" y="1432862"/>
                      <a:pt x="241300" y="1417958"/>
                    </a:cubicBezTo>
                    <a:lnTo>
                      <a:pt x="241300" y="1310009"/>
                    </a:lnTo>
                    <a:cubicBezTo>
                      <a:pt x="241300" y="1295105"/>
                      <a:pt x="229217" y="1283022"/>
                      <a:pt x="214312" y="1283022"/>
                    </a:cubicBezTo>
                    <a:lnTo>
                      <a:pt x="106363" y="1283022"/>
                    </a:lnTo>
                    <a:cubicBezTo>
                      <a:pt x="91458" y="1283022"/>
                      <a:pt x="79375" y="1295105"/>
                      <a:pt x="79375" y="1310009"/>
                    </a:cubicBezTo>
                    <a:close/>
                    <a:moveTo>
                      <a:pt x="79375" y="1752287"/>
                    </a:moveTo>
                    <a:cubicBezTo>
                      <a:pt x="79375" y="1767191"/>
                      <a:pt x="91458" y="1779275"/>
                      <a:pt x="106363" y="1779275"/>
                    </a:cubicBezTo>
                    <a:lnTo>
                      <a:pt x="214312" y="1779275"/>
                    </a:lnTo>
                    <a:cubicBezTo>
                      <a:pt x="229217" y="1779275"/>
                      <a:pt x="241300" y="1767191"/>
                      <a:pt x="241300" y="1752287"/>
                    </a:cubicBezTo>
                    <a:lnTo>
                      <a:pt x="241300" y="1644336"/>
                    </a:lnTo>
                    <a:cubicBezTo>
                      <a:pt x="241300" y="1629431"/>
                      <a:pt x="229217" y="1617348"/>
                      <a:pt x="214312" y="1617348"/>
                    </a:cubicBezTo>
                    <a:lnTo>
                      <a:pt x="106363" y="1617348"/>
                    </a:lnTo>
                    <a:cubicBezTo>
                      <a:pt x="91458" y="1617348"/>
                      <a:pt x="79375" y="1629431"/>
                      <a:pt x="79375" y="1644336"/>
                    </a:cubicBezTo>
                    <a:close/>
                    <a:moveTo>
                      <a:pt x="79375" y="2086613"/>
                    </a:moveTo>
                    <a:cubicBezTo>
                      <a:pt x="79375" y="2101518"/>
                      <a:pt x="91458" y="2113601"/>
                      <a:pt x="106363" y="2113601"/>
                    </a:cubicBezTo>
                    <a:lnTo>
                      <a:pt x="214312" y="2113601"/>
                    </a:lnTo>
                    <a:cubicBezTo>
                      <a:pt x="229217" y="2113601"/>
                      <a:pt x="241300" y="2101518"/>
                      <a:pt x="241300" y="2086613"/>
                    </a:cubicBezTo>
                    <a:lnTo>
                      <a:pt x="241300" y="1978664"/>
                    </a:lnTo>
                    <a:cubicBezTo>
                      <a:pt x="241300" y="1963759"/>
                      <a:pt x="229217" y="1951675"/>
                      <a:pt x="214312" y="1951675"/>
                    </a:cubicBezTo>
                    <a:lnTo>
                      <a:pt x="106363" y="1951675"/>
                    </a:lnTo>
                    <a:cubicBezTo>
                      <a:pt x="91458" y="1951675"/>
                      <a:pt x="79375" y="1963759"/>
                      <a:pt x="79375" y="1978664"/>
                    </a:cubicBezTo>
                    <a:close/>
                    <a:moveTo>
                      <a:pt x="79375" y="2420941"/>
                    </a:moveTo>
                    <a:cubicBezTo>
                      <a:pt x="79375" y="2435846"/>
                      <a:pt x="91458" y="2447929"/>
                      <a:pt x="106363" y="2447929"/>
                    </a:cubicBezTo>
                    <a:lnTo>
                      <a:pt x="214312" y="2447929"/>
                    </a:lnTo>
                    <a:cubicBezTo>
                      <a:pt x="229217" y="2447929"/>
                      <a:pt x="241300" y="2435846"/>
                      <a:pt x="241300" y="2420941"/>
                    </a:cubicBezTo>
                    <a:lnTo>
                      <a:pt x="241300" y="2312993"/>
                    </a:lnTo>
                    <a:cubicBezTo>
                      <a:pt x="241300" y="2298088"/>
                      <a:pt x="229217" y="2286005"/>
                      <a:pt x="214312" y="2286005"/>
                    </a:cubicBezTo>
                    <a:lnTo>
                      <a:pt x="214315" y="2286005"/>
                    </a:lnTo>
                    <a:lnTo>
                      <a:pt x="214312" y="2286004"/>
                    </a:lnTo>
                    <a:lnTo>
                      <a:pt x="106363" y="2286004"/>
                    </a:lnTo>
                    <a:lnTo>
                      <a:pt x="106361" y="2286005"/>
                    </a:lnTo>
                    <a:lnTo>
                      <a:pt x="106363" y="2286005"/>
                    </a:lnTo>
                    <a:cubicBezTo>
                      <a:pt x="91458" y="2286005"/>
                      <a:pt x="79375" y="2298088"/>
                      <a:pt x="79375" y="2312993"/>
                    </a:cubicBezTo>
                    <a:close/>
                    <a:moveTo>
                      <a:pt x="79375" y="2755266"/>
                    </a:moveTo>
                    <a:cubicBezTo>
                      <a:pt x="79375" y="2770171"/>
                      <a:pt x="91458" y="2782254"/>
                      <a:pt x="106363" y="2782254"/>
                    </a:cubicBezTo>
                    <a:lnTo>
                      <a:pt x="214312" y="2782254"/>
                    </a:lnTo>
                    <a:cubicBezTo>
                      <a:pt x="229217" y="2782254"/>
                      <a:pt x="241300" y="2770171"/>
                      <a:pt x="241300" y="2755266"/>
                    </a:cubicBezTo>
                    <a:lnTo>
                      <a:pt x="241300" y="2647321"/>
                    </a:lnTo>
                    <a:cubicBezTo>
                      <a:pt x="241300" y="2632416"/>
                      <a:pt x="229217" y="2620333"/>
                      <a:pt x="214312" y="2620333"/>
                    </a:cubicBezTo>
                    <a:lnTo>
                      <a:pt x="106363" y="2620333"/>
                    </a:lnTo>
                    <a:cubicBezTo>
                      <a:pt x="91458" y="2620333"/>
                      <a:pt x="79375" y="2632416"/>
                      <a:pt x="79375" y="2647321"/>
                    </a:cubicBezTo>
                    <a:close/>
                    <a:moveTo>
                      <a:pt x="79375" y="3089594"/>
                    </a:moveTo>
                    <a:cubicBezTo>
                      <a:pt x="79375" y="3104499"/>
                      <a:pt x="91458" y="3116582"/>
                      <a:pt x="106363" y="3116582"/>
                    </a:cubicBezTo>
                    <a:lnTo>
                      <a:pt x="214312" y="3116582"/>
                    </a:lnTo>
                    <a:cubicBezTo>
                      <a:pt x="229217" y="3116582"/>
                      <a:pt x="241300" y="3104499"/>
                      <a:pt x="241300" y="3089594"/>
                    </a:cubicBezTo>
                    <a:lnTo>
                      <a:pt x="241300" y="2981649"/>
                    </a:lnTo>
                    <a:cubicBezTo>
                      <a:pt x="241300" y="2966744"/>
                      <a:pt x="229217" y="2954661"/>
                      <a:pt x="214312" y="2954661"/>
                    </a:cubicBezTo>
                    <a:lnTo>
                      <a:pt x="106363" y="2954661"/>
                    </a:lnTo>
                    <a:cubicBezTo>
                      <a:pt x="91458" y="2954661"/>
                      <a:pt x="79375" y="2966744"/>
                      <a:pt x="79375" y="2981649"/>
                    </a:cubicBezTo>
                    <a:close/>
                    <a:moveTo>
                      <a:pt x="79375" y="3423922"/>
                    </a:moveTo>
                    <a:cubicBezTo>
                      <a:pt x="79375" y="3438827"/>
                      <a:pt x="91458" y="3450910"/>
                      <a:pt x="106363" y="3450910"/>
                    </a:cubicBezTo>
                    <a:lnTo>
                      <a:pt x="214312" y="3450910"/>
                    </a:lnTo>
                    <a:cubicBezTo>
                      <a:pt x="229217" y="3450910"/>
                      <a:pt x="241300" y="3438827"/>
                      <a:pt x="241300" y="3423922"/>
                    </a:cubicBezTo>
                    <a:lnTo>
                      <a:pt x="241300" y="3315977"/>
                    </a:lnTo>
                    <a:cubicBezTo>
                      <a:pt x="241300" y="3301072"/>
                      <a:pt x="229217" y="3288989"/>
                      <a:pt x="214312" y="3288989"/>
                    </a:cubicBezTo>
                    <a:lnTo>
                      <a:pt x="106363" y="3288989"/>
                    </a:lnTo>
                    <a:cubicBezTo>
                      <a:pt x="91458" y="3288989"/>
                      <a:pt x="79375" y="3301072"/>
                      <a:pt x="79375" y="3315977"/>
                    </a:cubicBezTo>
                    <a:close/>
                    <a:moveTo>
                      <a:pt x="79375" y="3758250"/>
                    </a:moveTo>
                    <a:cubicBezTo>
                      <a:pt x="79375" y="3773155"/>
                      <a:pt x="91458" y="3785238"/>
                      <a:pt x="106363" y="3785238"/>
                    </a:cubicBezTo>
                    <a:lnTo>
                      <a:pt x="214312" y="3785238"/>
                    </a:lnTo>
                    <a:cubicBezTo>
                      <a:pt x="229217" y="3785238"/>
                      <a:pt x="241300" y="3773155"/>
                      <a:pt x="241300" y="3758250"/>
                    </a:cubicBezTo>
                    <a:lnTo>
                      <a:pt x="241300" y="3650305"/>
                    </a:lnTo>
                    <a:cubicBezTo>
                      <a:pt x="241300" y="3635400"/>
                      <a:pt x="229217" y="3623317"/>
                      <a:pt x="214312" y="3623317"/>
                    </a:cubicBezTo>
                    <a:lnTo>
                      <a:pt x="106363" y="3623317"/>
                    </a:lnTo>
                    <a:cubicBezTo>
                      <a:pt x="91458" y="3623317"/>
                      <a:pt x="79375" y="3635400"/>
                      <a:pt x="79375" y="3650305"/>
                    </a:cubicBezTo>
                    <a:close/>
                    <a:moveTo>
                      <a:pt x="79375" y="4092578"/>
                    </a:moveTo>
                    <a:cubicBezTo>
                      <a:pt x="79375" y="4107483"/>
                      <a:pt x="91458" y="4119566"/>
                      <a:pt x="106363" y="4119566"/>
                    </a:cubicBezTo>
                    <a:lnTo>
                      <a:pt x="214312" y="4119566"/>
                    </a:lnTo>
                    <a:cubicBezTo>
                      <a:pt x="229217" y="4119566"/>
                      <a:pt x="241300" y="4107483"/>
                      <a:pt x="241300" y="4092578"/>
                    </a:cubicBezTo>
                    <a:lnTo>
                      <a:pt x="241300" y="3984633"/>
                    </a:lnTo>
                    <a:cubicBezTo>
                      <a:pt x="241300" y="3969728"/>
                      <a:pt x="229217" y="3957645"/>
                      <a:pt x="214312" y="3957645"/>
                    </a:cubicBezTo>
                    <a:lnTo>
                      <a:pt x="106363" y="3957645"/>
                    </a:lnTo>
                    <a:cubicBezTo>
                      <a:pt x="91458" y="3957645"/>
                      <a:pt x="79375" y="3969728"/>
                      <a:pt x="79375" y="3984633"/>
                    </a:cubicBezTo>
                    <a:close/>
                    <a:moveTo>
                      <a:pt x="79375" y="4426906"/>
                    </a:moveTo>
                    <a:cubicBezTo>
                      <a:pt x="79375" y="4441811"/>
                      <a:pt x="91458" y="4453894"/>
                      <a:pt x="106363" y="4453894"/>
                    </a:cubicBezTo>
                    <a:lnTo>
                      <a:pt x="214312" y="4453894"/>
                    </a:lnTo>
                    <a:cubicBezTo>
                      <a:pt x="229217" y="4453894"/>
                      <a:pt x="241300" y="4441811"/>
                      <a:pt x="241300" y="4426906"/>
                    </a:cubicBezTo>
                    <a:lnTo>
                      <a:pt x="241300" y="4318961"/>
                    </a:lnTo>
                    <a:cubicBezTo>
                      <a:pt x="241300" y="4304057"/>
                      <a:pt x="229217" y="4291974"/>
                      <a:pt x="214312" y="4291974"/>
                    </a:cubicBezTo>
                    <a:lnTo>
                      <a:pt x="106363" y="4291974"/>
                    </a:lnTo>
                    <a:cubicBezTo>
                      <a:pt x="91458" y="4291974"/>
                      <a:pt x="79375" y="4304057"/>
                      <a:pt x="79375" y="4318961"/>
                    </a:cubicBezTo>
                    <a:close/>
                    <a:moveTo>
                      <a:pt x="79375" y="4761234"/>
                    </a:moveTo>
                    <a:cubicBezTo>
                      <a:pt x="79375" y="4776139"/>
                      <a:pt x="91458" y="4788222"/>
                      <a:pt x="106363" y="4788222"/>
                    </a:cubicBezTo>
                    <a:lnTo>
                      <a:pt x="214312" y="4788222"/>
                    </a:lnTo>
                    <a:cubicBezTo>
                      <a:pt x="229217" y="4788222"/>
                      <a:pt x="241300" y="4776139"/>
                      <a:pt x="241300" y="4761234"/>
                    </a:cubicBezTo>
                    <a:lnTo>
                      <a:pt x="241300" y="4653288"/>
                    </a:lnTo>
                    <a:cubicBezTo>
                      <a:pt x="241300" y="4638383"/>
                      <a:pt x="229217" y="4626300"/>
                      <a:pt x="214312" y="4626300"/>
                    </a:cubicBezTo>
                    <a:lnTo>
                      <a:pt x="106363" y="4626300"/>
                    </a:lnTo>
                    <a:cubicBezTo>
                      <a:pt x="91458" y="4626300"/>
                      <a:pt x="79375" y="4638383"/>
                      <a:pt x="79375" y="4653288"/>
                    </a:cubicBezTo>
                    <a:close/>
                    <a:moveTo>
                      <a:pt x="79375" y="5095562"/>
                    </a:moveTo>
                    <a:cubicBezTo>
                      <a:pt x="79375" y="5110467"/>
                      <a:pt x="91458" y="5122550"/>
                      <a:pt x="106363" y="5122550"/>
                    </a:cubicBezTo>
                    <a:lnTo>
                      <a:pt x="214312" y="5122550"/>
                    </a:lnTo>
                    <a:cubicBezTo>
                      <a:pt x="229217" y="5122550"/>
                      <a:pt x="241300" y="5110467"/>
                      <a:pt x="241300" y="5095562"/>
                    </a:cubicBezTo>
                    <a:lnTo>
                      <a:pt x="241300" y="4987616"/>
                    </a:lnTo>
                    <a:cubicBezTo>
                      <a:pt x="241300" y="4972711"/>
                      <a:pt x="229217" y="4960627"/>
                      <a:pt x="214312" y="4960627"/>
                    </a:cubicBezTo>
                    <a:lnTo>
                      <a:pt x="106363" y="4960627"/>
                    </a:lnTo>
                    <a:cubicBezTo>
                      <a:pt x="91458" y="4960627"/>
                      <a:pt x="79375" y="4972711"/>
                      <a:pt x="79375" y="4987616"/>
                    </a:cubicBezTo>
                    <a:close/>
                    <a:moveTo>
                      <a:pt x="79375" y="5429890"/>
                    </a:moveTo>
                    <a:cubicBezTo>
                      <a:pt x="79375" y="5444795"/>
                      <a:pt x="91458" y="5456878"/>
                      <a:pt x="106363" y="5456878"/>
                    </a:cubicBezTo>
                    <a:lnTo>
                      <a:pt x="214312" y="5456878"/>
                    </a:lnTo>
                    <a:cubicBezTo>
                      <a:pt x="229217" y="5456878"/>
                      <a:pt x="241300" y="5444795"/>
                      <a:pt x="241300" y="5429890"/>
                    </a:cubicBezTo>
                    <a:lnTo>
                      <a:pt x="241300" y="5321944"/>
                    </a:lnTo>
                    <a:cubicBezTo>
                      <a:pt x="241300" y="5307039"/>
                      <a:pt x="229217" y="5294956"/>
                      <a:pt x="214312" y="5294956"/>
                    </a:cubicBezTo>
                    <a:lnTo>
                      <a:pt x="106363" y="5294956"/>
                    </a:lnTo>
                    <a:cubicBezTo>
                      <a:pt x="91458" y="5294956"/>
                      <a:pt x="79375" y="5307039"/>
                      <a:pt x="79375" y="5321944"/>
                    </a:cubicBezTo>
                    <a:close/>
                    <a:moveTo>
                      <a:pt x="79375" y="5764218"/>
                    </a:moveTo>
                    <a:cubicBezTo>
                      <a:pt x="79375" y="5779123"/>
                      <a:pt x="91458" y="5791206"/>
                      <a:pt x="106363" y="5791206"/>
                    </a:cubicBezTo>
                    <a:lnTo>
                      <a:pt x="214312" y="5791206"/>
                    </a:lnTo>
                    <a:cubicBezTo>
                      <a:pt x="229217" y="5791206"/>
                      <a:pt x="241300" y="5779123"/>
                      <a:pt x="241300" y="5764218"/>
                    </a:cubicBezTo>
                    <a:lnTo>
                      <a:pt x="241300" y="5656272"/>
                    </a:lnTo>
                    <a:cubicBezTo>
                      <a:pt x="241300" y="5641365"/>
                      <a:pt x="229217" y="5629282"/>
                      <a:pt x="214312" y="5629282"/>
                    </a:cubicBezTo>
                    <a:lnTo>
                      <a:pt x="106363" y="5629282"/>
                    </a:lnTo>
                    <a:cubicBezTo>
                      <a:pt x="91458" y="5629282"/>
                      <a:pt x="79375" y="5641365"/>
                      <a:pt x="79375" y="5656272"/>
                    </a:cubicBezTo>
                    <a:close/>
                    <a:moveTo>
                      <a:pt x="79375" y="6098536"/>
                    </a:moveTo>
                    <a:cubicBezTo>
                      <a:pt x="79375" y="6113441"/>
                      <a:pt x="91458" y="6125524"/>
                      <a:pt x="106363" y="6125524"/>
                    </a:cubicBezTo>
                    <a:lnTo>
                      <a:pt x="214312" y="6125524"/>
                    </a:lnTo>
                    <a:cubicBezTo>
                      <a:pt x="229217" y="6125524"/>
                      <a:pt x="241300" y="6113441"/>
                      <a:pt x="241300" y="6098536"/>
                    </a:cubicBezTo>
                    <a:lnTo>
                      <a:pt x="241300" y="5990597"/>
                    </a:lnTo>
                    <a:cubicBezTo>
                      <a:pt x="241300" y="5975692"/>
                      <a:pt x="229217" y="5963609"/>
                      <a:pt x="214312" y="5963609"/>
                    </a:cubicBezTo>
                    <a:lnTo>
                      <a:pt x="106363" y="5963609"/>
                    </a:lnTo>
                    <a:cubicBezTo>
                      <a:pt x="91458" y="5963609"/>
                      <a:pt x="79375" y="5975692"/>
                      <a:pt x="79375" y="5990597"/>
                    </a:cubicBezTo>
                    <a:close/>
                    <a:moveTo>
                      <a:pt x="79375" y="6432874"/>
                    </a:moveTo>
                    <a:cubicBezTo>
                      <a:pt x="79375" y="6447779"/>
                      <a:pt x="91458" y="6459862"/>
                      <a:pt x="106363" y="6459862"/>
                    </a:cubicBezTo>
                    <a:lnTo>
                      <a:pt x="214312" y="6459862"/>
                    </a:lnTo>
                    <a:cubicBezTo>
                      <a:pt x="229217" y="6459862"/>
                      <a:pt x="241300" y="6447779"/>
                      <a:pt x="241300" y="6432874"/>
                    </a:cubicBezTo>
                    <a:lnTo>
                      <a:pt x="241300" y="6324925"/>
                    </a:lnTo>
                    <a:cubicBezTo>
                      <a:pt x="241300" y="6310020"/>
                      <a:pt x="229217" y="6297937"/>
                      <a:pt x="214312" y="6297937"/>
                    </a:cubicBezTo>
                    <a:lnTo>
                      <a:pt x="106363" y="6297937"/>
                    </a:lnTo>
                    <a:cubicBezTo>
                      <a:pt x="91458" y="6297937"/>
                      <a:pt x="79375" y="6310020"/>
                      <a:pt x="79375" y="6324925"/>
                    </a:cubicBezTo>
                    <a:close/>
                    <a:moveTo>
                      <a:pt x="79375" y="6767202"/>
                    </a:moveTo>
                    <a:cubicBezTo>
                      <a:pt x="79375" y="6782107"/>
                      <a:pt x="91458" y="6794190"/>
                      <a:pt x="106363" y="6794190"/>
                    </a:cubicBezTo>
                    <a:lnTo>
                      <a:pt x="214312" y="6794190"/>
                    </a:lnTo>
                    <a:cubicBezTo>
                      <a:pt x="229217" y="6794190"/>
                      <a:pt x="241300" y="6782107"/>
                      <a:pt x="241300" y="6767202"/>
                    </a:cubicBezTo>
                    <a:lnTo>
                      <a:pt x="241300" y="6659253"/>
                    </a:lnTo>
                    <a:cubicBezTo>
                      <a:pt x="241300" y="6644348"/>
                      <a:pt x="229217" y="6632265"/>
                      <a:pt x="214312" y="6632265"/>
                    </a:cubicBezTo>
                    <a:lnTo>
                      <a:pt x="106363" y="6632265"/>
                    </a:lnTo>
                    <a:cubicBezTo>
                      <a:pt x="91458" y="6632265"/>
                      <a:pt x="79375" y="6644348"/>
                      <a:pt x="79375" y="6659253"/>
                    </a:cubicBezTo>
                    <a:close/>
                    <a:moveTo>
                      <a:pt x="79375" y="7101530"/>
                    </a:moveTo>
                    <a:cubicBezTo>
                      <a:pt x="79375" y="7116435"/>
                      <a:pt x="91458" y="7128518"/>
                      <a:pt x="106363" y="7128518"/>
                    </a:cubicBezTo>
                    <a:lnTo>
                      <a:pt x="214312" y="7128518"/>
                    </a:lnTo>
                    <a:cubicBezTo>
                      <a:pt x="229217" y="7128518"/>
                      <a:pt x="241300" y="7116435"/>
                      <a:pt x="241300" y="7101530"/>
                    </a:cubicBezTo>
                    <a:lnTo>
                      <a:pt x="241300" y="6993581"/>
                    </a:lnTo>
                    <a:cubicBezTo>
                      <a:pt x="241300" y="6978676"/>
                      <a:pt x="229217" y="6966593"/>
                      <a:pt x="214312" y="6966593"/>
                    </a:cubicBezTo>
                    <a:lnTo>
                      <a:pt x="106363" y="6966593"/>
                    </a:lnTo>
                    <a:cubicBezTo>
                      <a:pt x="91458" y="6966593"/>
                      <a:pt x="79375" y="6978676"/>
                      <a:pt x="79375" y="6993581"/>
                    </a:cubicBezTo>
                    <a:close/>
                    <a:moveTo>
                      <a:pt x="79375" y="7435858"/>
                    </a:moveTo>
                    <a:cubicBezTo>
                      <a:pt x="79375" y="7450763"/>
                      <a:pt x="91458" y="7462846"/>
                      <a:pt x="106363" y="7462846"/>
                    </a:cubicBezTo>
                    <a:lnTo>
                      <a:pt x="214312" y="7462846"/>
                    </a:lnTo>
                    <a:cubicBezTo>
                      <a:pt x="229217" y="7462846"/>
                      <a:pt x="241300" y="7450763"/>
                      <a:pt x="241300" y="7435858"/>
                    </a:cubicBezTo>
                    <a:lnTo>
                      <a:pt x="241300" y="7327909"/>
                    </a:lnTo>
                    <a:cubicBezTo>
                      <a:pt x="241300" y="7313004"/>
                      <a:pt x="229217" y="7300921"/>
                      <a:pt x="214312" y="7300921"/>
                    </a:cubicBezTo>
                    <a:lnTo>
                      <a:pt x="106363" y="7300921"/>
                    </a:lnTo>
                    <a:cubicBezTo>
                      <a:pt x="91458" y="7300921"/>
                      <a:pt x="79375" y="7313004"/>
                      <a:pt x="79375" y="7327909"/>
                    </a:cubicBezTo>
                    <a:close/>
                    <a:moveTo>
                      <a:pt x="79375" y="7770186"/>
                    </a:moveTo>
                    <a:cubicBezTo>
                      <a:pt x="79375" y="7785091"/>
                      <a:pt x="91458" y="7797174"/>
                      <a:pt x="106363" y="7797174"/>
                    </a:cubicBezTo>
                    <a:lnTo>
                      <a:pt x="214312" y="7797174"/>
                    </a:lnTo>
                    <a:cubicBezTo>
                      <a:pt x="229217" y="7797174"/>
                      <a:pt x="241300" y="7785091"/>
                      <a:pt x="241300" y="7770186"/>
                    </a:cubicBezTo>
                    <a:lnTo>
                      <a:pt x="241300" y="7662237"/>
                    </a:lnTo>
                    <a:cubicBezTo>
                      <a:pt x="241300" y="7647332"/>
                      <a:pt x="229217" y="7635249"/>
                      <a:pt x="214312" y="7635249"/>
                    </a:cubicBezTo>
                    <a:lnTo>
                      <a:pt x="106363" y="7635249"/>
                    </a:lnTo>
                    <a:cubicBezTo>
                      <a:pt x="91458" y="7635249"/>
                      <a:pt x="79375" y="7647332"/>
                      <a:pt x="79375" y="7662237"/>
                    </a:cubicBezTo>
                    <a:close/>
                    <a:moveTo>
                      <a:pt x="79375" y="8104514"/>
                    </a:moveTo>
                    <a:cubicBezTo>
                      <a:pt x="79375" y="8119419"/>
                      <a:pt x="91458" y="8131502"/>
                      <a:pt x="106363" y="8131502"/>
                    </a:cubicBezTo>
                    <a:lnTo>
                      <a:pt x="214312" y="8131502"/>
                    </a:lnTo>
                    <a:cubicBezTo>
                      <a:pt x="229217" y="8131502"/>
                      <a:pt x="241300" y="8119419"/>
                      <a:pt x="241300" y="8104514"/>
                    </a:cubicBezTo>
                    <a:lnTo>
                      <a:pt x="241300" y="7996565"/>
                    </a:lnTo>
                    <a:cubicBezTo>
                      <a:pt x="241300" y="7981660"/>
                      <a:pt x="229217" y="7969577"/>
                      <a:pt x="214312" y="7969577"/>
                    </a:cubicBezTo>
                    <a:lnTo>
                      <a:pt x="106363" y="7969577"/>
                    </a:lnTo>
                    <a:cubicBezTo>
                      <a:pt x="91458" y="7969577"/>
                      <a:pt x="79375" y="7981660"/>
                      <a:pt x="79375" y="7996565"/>
                    </a:cubicBezTo>
                    <a:close/>
                    <a:moveTo>
                      <a:pt x="79375" y="8438842"/>
                    </a:moveTo>
                    <a:cubicBezTo>
                      <a:pt x="79375" y="8453747"/>
                      <a:pt x="91458" y="8465830"/>
                      <a:pt x="106363" y="8465830"/>
                    </a:cubicBezTo>
                    <a:lnTo>
                      <a:pt x="214312" y="8465830"/>
                    </a:lnTo>
                    <a:cubicBezTo>
                      <a:pt x="229217" y="8465830"/>
                      <a:pt x="241300" y="8453747"/>
                      <a:pt x="241300" y="8438842"/>
                    </a:cubicBezTo>
                    <a:lnTo>
                      <a:pt x="241300" y="8330893"/>
                    </a:lnTo>
                    <a:cubicBezTo>
                      <a:pt x="241300" y="8315988"/>
                      <a:pt x="229217" y="8303905"/>
                      <a:pt x="214312" y="8303905"/>
                    </a:cubicBezTo>
                    <a:lnTo>
                      <a:pt x="106363" y="8303905"/>
                    </a:lnTo>
                    <a:cubicBezTo>
                      <a:pt x="91458" y="8303905"/>
                      <a:pt x="79375" y="8315988"/>
                      <a:pt x="79375" y="8330893"/>
                    </a:cubicBezTo>
                    <a:close/>
                    <a:moveTo>
                      <a:pt x="79375" y="8773170"/>
                    </a:moveTo>
                    <a:cubicBezTo>
                      <a:pt x="79375" y="8788075"/>
                      <a:pt x="91458" y="8800158"/>
                      <a:pt x="106363" y="8800158"/>
                    </a:cubicBezTo>
                    <a:lnTo>
                      <a:pt x="214312" y="8800158"/>
                    </a:lnTo>
                    <a:cubicBezTo>
                      <a:pt x="229217" y="8800158"/>
                      <a:pt x="241300" y="8788075"/>
                      <a:pt x="241300" y="8773170"/>
                    </a:cubicBezTo>
                    <a:lnTo>
                      <a:pt x="241300" y="8665221"/>
                    </a:lnTo>
                    <a:cubicBezTo>
                      <a:pt x="241300" y="8650316"/>
                      <a:pt x="229217" y="8638233"/>
                      <a:pt x="214312" y="8638233"/>
                    </a:cubicBezTo>
                    <a:lnTo>
                      <a:pt x="106363" y="8638233"/>
                    </a:lnTo>
                    <a:cubicBezTo>
                      <a:pt x="91458" y="8638233"/>
                      <a:pt x="79375" y="8650316"/>
                      <a:pt x="79375" y="8665221"/>
                    </a:cubicBezTo>
                    <a:close/>
                    <a:moveTo>
                      <a:pt x="79375" y="9107488"/>
                    </a:moveTo>
                    <a:cubicBezTo>
                      <a:pt x="79375" y="9122393"/>
                      <a:pt x="91458" y="9134476"/>
                      <a:pt x="106363" y="9134476"/>
                    </a:cubicBezTo>
                    <a:lnTo>
                      <a:pt x="214312" y="9134476"/>
                    </a:lnTo>
                    <a:cubicBezTo>
                      <a:pt x="229217" y="9134476"/>
                      <a:pt x="241300" y="9122393"/>
                      <a:pt x="241300" y="9107488"/>
                    </a:cubicBezTo>
                    <a:lnTo>
                      <a:pt x="241300" y="8999539"/>
                    </a:lnTo>
                    <a:cubicBezTo>
                      <a:pt x="241300" y="8984634"/>
                      <a:pt x="229217" y="8972551"/>
                      <a:pt x="214312" y="8972551"/>
                    </a:cubicBezTo>
                    <a:lnTo>
                      <a:pt x="106363" y="8972551"/>
                    </a:lnTo>
                    <a:cubicBezTo>
                      <a:pt x="91458" y="8972551"/>
                      <a:pt x="79375" y="8984634"/>
                      <a:pt x="79375" y="8999539"/>
                    </a:cubicBezTo>
                    <a:close/>
                    <a:moveTo>
                      <a:pt x="0" y="9144001"/>
                    </a:moveTo>
                    <a:lnTo>
                      <a:pt x="0" y="6135049"/>
                    </a:lnTo>
                    <a:lnTo>
                      <a:pt x="0" y="2286005"/>
                    </a:lnTo>
                    <a:lnTo>
                      <a:pt x="0" y="0"/>
                    </a:lnTo>
                    <a:lnTo>
                      <a:pt x="79375" y="0"/>
                    </a:lnTo>
                    <a:lnTo>
                      <a:pt x="79375" y="80647"/>
                    </a:lnTo>
                    <a:cubicBezTo>
                      <a:pt x="79375" y="95551"/>
                      <a:pt x="91458" y="107635"/>
                      <a:pt x="106363" y="107635"/>
                    </a:cubicBezTo>
                    <a:lnTo>
                      <a:pt x="214312" y="107635"/>
                    </a:lnTo>
                    <a:cubicBezTo>
                      <a:pt x="229217" y="107635"/>
                      <a:pt x="241300" y="95551"/>
                      <a:pt x="241300" y="80647"/>
                    </a:cubicBezTo>
                    <a:lnTo>
                      <a:pt x="241300" y="0"/>
                    </a:lnTo>
                    <a:lnTo>
                      <a:pt x="660395" y="0"/>
                    </a:lnTo>
                    <a:lnTo>
                      <a:pt x="1488686" y="0"/>
                    </a:lnTo>
                    <a:lnTo>
                      <a:pt x="1907781" y="0"/>
                    </a:lnTo>
                    <a:lnTo>
                      <a:pt x="1907781" y="80647"/>
                    </a:lnTo>
                    <a:cubicBezTo>
                      <a:pt x="1907781" y="95551"/>
                      <a:pt x="1919864" y="107635"/>
                      <a:pt x="1934769" y="107635"/>
                    </a:cubicBezTo>
                    <a:lnTo>
                      <a:pt x="2042718" y="107635"/>
                    </a:lnTo>
                    <a:cubicBezTo>
                      <a:pt x="2057623" y="107635"/>
                      <a:pt x="2069706" y="95551"/>
                      <a:pt x="2069706" y="80647"/>
                    </a:cubicBezTo>
                    <a:lnTo>
                      <a:pt x="2069706" y="0"/>
                    </a:lnTo>
                    <a:lnTo>
                      <a:pt x="2149081" y="0"/>
                    </a:lnTo>
                    <a:lnTo>
                      <a:pt x="2149081" y="2286005"/>
                    </a:lnTo>
                    <a:lnTo>
                      <a:pt x="2149081" y="6135049"/>
                    </a:lnTo>
                    <a:lnTo>
                      <a:pt x="2149081" y="9144001"/>
                    </a:lnTo>
                    <a:lnTo>
                      <a:pt x="1702842" y="9144001"/>
                    </a:lnTo>
                    <a:lnTo>
                      <a:pt x="1702842" y="9144002"/>
                    </a:lnTo>
                    <a:lnTo>
                      <a:pt x="1488686" y="9144002"/>
                    </a:lnTo>
                    <a:lnTo>
                      <a:pt x="1095378" y="9144002"/>
                    </a:lnTo>
                    <a:lnTo>
                      <a:pt x="1087043" y="9144002"/>
                    </a:lnTo>
                    <a:lnTo>
                      <a:pt x="1062038" y="9144002"/>
                    </a:lnTo>
                    <a:lnTo>
                      <a:pt x="1053703" y="9144002"/>
                    </a:lnTo>
                    <a:lnTo>
                      <a:pt x="660395" y="9144002"/>
                    </a:lnTo>
                    <a:lnTo>
                      <a:pt x="446239" y="9144002"/>
                    </a:lnTo>
                    <a:lnTo>
                      <a:pt x="446239" y="9144001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noFill/>
                <a:prstDash val="solid"/>
              </a:ln>
              <a:effectLst>
                <a:outerShdw blurRad="254000" dist="114300" dir="2700000" algn="tl" rotWithShape="0">
                  <a:srgbClr val="C00000">
                    <a:alpha val="80000"/>
                  </a:srgbClr>
                </a:outerShdw>
              </a:effectLst>
            </p:spPr>
            <p:txBody>
              <a:bodyPr lIns="0" rIns="0" rtlCol="0" anchor="ctr"/>
              <a:lstStyle/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27" name="Picture 3" descr="F:\a产品\51CTO\51宣传活动\51校园行\6北京林业大学\北京林业大学-照片\2.JPG">
              <a:extLst>
                <a:ext uri="{FF2B5EF4-FFF2-40B4-BE49-F238E27FC236}">
                  <a16:creationId xmlns:a16="http://schemas.microsoft.com/office/drawing/2014/main" id="{56F38612-4311-4E05-9411-E149E6EE0C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28"/>
            <a:stretch/>
          </p:blipFill>
          <p:spPr bwMode="auto">
            <a:xfrm>
              <a:off x="-7097" y="2283418"/>
              <a:ext cx="2960173" cy="15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图片 27" descr="C:\Users\market\Desktop\8.JPG">
              <a:extLst>
                <a:ext uri="{FF2B5EF4-FFF2-40B4-BE49-F238E27FC236}">
                  <a16:creationId xmlns:a16="http://schemas.microsoft.com/office/drawing/2014/main" id="{842E902E-3F3D-4AF6-8EA1-85362325F11E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0" b="8366"/>
            <a:stretch/>
          </p:blipFill>
          <p:spPr bwMode="auto">
            <a:xfrm>
              <a:off x="3057637" y="2276325"/>
              <a:ext cx="3125450" cy="1584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Picture 5" descr="F:\a产品\51CTO\51宣传活动\51校园行\8内蒙古大学\20170504【桃李湖畔·名师讲堂（69）】\微信图片_20170508213243.jpg">
              <a:extLst>
                <a:ext uri="{FF2B5EF4-FFF2-40B4-BE49-F238E27FC236}">
                  <a16:creationId xmlns:a16="http://schemas.microsoft.com/office/drawing/2014/main" id="{7B61B862-80B0-46A2-9630-A6784E019C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1"/>
            <a:stretch/>
          </p:blipFill>
          <p:spPr bwMode="auto">
            <a:xfrm>
              <a:off x="6309877" y="2276325"/>
              <a:ext cx="3030258" cy="15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F:\a产品\51CTO\51宣传活动\51校园行\2浙江工业职业技术学院\照片\DSC09519.JPG">
              <a:extLst>
                <a:ext uri="{FF2B5EF4-FFF2-40B4-BE49-F238E27FC236}">
                  <a16:creationId xmlns:a16="http://schemas.microsoft.com/office/drawing/2014/main" id="{0603FEA0-98B9-4976-8D9E-656B9300D8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70"/>
            <a:stretch/>
          </p:blipFill>
          <p:spPr bwMode="auto">
            <a:xfrm>
              <a:off x="9494282" y="2276324"/>
              <a:ext cx="2753376" cy="15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:\a产品\51CTO\51宣传活动\51校园行\7重庆工程学院\重庆工程学院\IMG_20170412_143030.jpg">
              <a:extLst>
                <a:ext uri="{FF2B5EF4-FFF2-40B4-BE49-F238E27FC236}">
                  <a16:creationId xmlns:a16="http://schemas.microsoft.com/office/drawing/2014/main" id="{DCA54A00-4BD1-4D83-BC74-41C1B74F7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8" b="-1"/>
            <a:stretch/>
          </p:blipFill>
          <p:spPr bwMode="auto">
            <a:xfrm>
              <a:off x="12398591" y="2276324"/>
              <a:ext cx="2820361" cy="15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图片 31" descr="C:\Users\market\AppData\Local\Temp\WeChat Files\366182776864213509.jpg">
              <a:extLst>
                <a:ext uri="{FF2B5EF4-FFF2-40B4-BE49-F238E27FC236}">
                  <a16:creationId xmlns:a16="http://schemas.microsoft.com/office/drawing/2014/main" id="{0D5AC6D1-D2B7-4B65-BB16-BB6FDBCC83D3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9885" y="2276324"/>
              <a:ext cx="2468172" cy="158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A0682966-65DC-4A66-AD6E-B38D20D3A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8991" y="2276324"/>
              <a:ext cx="2382619" cy="158400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66D6487-DBBB-4050-94AE-1B3545504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56" r="4030"/>
            <a:stretch/>
          </p:blipFill>
          <p:spPr>
            <a:xfrm>
              <a:off x="20522545" y="2271328"/>
              <a:ext cx="3662339" cy="15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36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accel="8000" decel="1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9358 0.00648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9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黑暗里有星球&#10;&#10;描述已自动生成">
            <a:extLst>
              <a:ext uri="{FF2B5EF4-FFF2-40B4-BE49-F238E27FC236}">
                <a16:creationId xmlns:a16="http://schemas.microsoft.com/office/drawing/2014/main" id="{47E6C209-64B8-4DD4-BCB8-41CFD4B00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000"/>
          <a:stretch/>
        </p:blipFill>
        <p:spPr>
          <a:xfrm>
            <a:off x="0" y="-10830"/>
            <a:ext cx="12211801" cy="3429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0E78109-4B9A-4D8D-B590-F63557DA6B8D}"/>
              </a:ext>
            </a:extLst>
          </p:cNvPr>
          <p:cNvSpPr/>
          <p:nvPr/>
        </p:nvSpPr>
        <p:spPr>
          <a:xfrm>
            <a:off x="0" y="18149"/>
            <a:ext cx="12192000" cy="3429000"/>
          </a:xfrm>
          <a:prstGeom prst="rect">
            <a:avLst/>
          </a:prstGeom>
          <a:solidFill>
            <a:schemeClr val="tx1">
              <a:lumMod val="85000"/>
              <a:lumOff val="1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D0D25D90-5379-4869-B8E7-87D0A5903FBA}"/>
              </a:ext>
            </a:extLst>
          </p:cNvPr>
          <p:cNvSpPr txBox="1"/>
          <p:nvPr/>
        </p:nvSpPr>
        <p:spPr>
          <a:xfrm>
            <a:off x="1302802" y="4688446"/>
            <a:ext cx="276063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FF000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FF000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学堂</a:t>
            </a:r>
            <a:endParaRPr lang="en-US" altLang="zh-CN" dirty="0">
              <a:solidFill>
                <a:srgbClr val="FF0000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背景分析</a:t>
            </a:r>
            <a:endParaRPr lang="en-US" altLang="zh-CN" dirty="0">
              <a:solidFill>
                <a:srgbClr val="FF0000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45" name="Oval 117">
            <a:extLst>
              <a:ext uri="{FF2B5EF4-FFF2-40B4-BE49-F238E27FC236}">
                <a16:creationId xmlns:a16="http://schemas.microsoft.com/office/drawing/2014/main" id="{FC943205-3D1F-4CC3-B6B9-328F5949B162}"/>
              </a:ext>
            </a:extLst>
          </p:cNvPr>
          <p:cNvSpPr/>
          <p:nvPr/>
        </p:nvSpPr>
        <p:spPr>
          <a:xfrm>
            <a:off x="1988357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65" name="Group 128">
            <a:extLst>
              <a:ext uri="{FF2B5EF4-FFF2-40B4-BE49-F238E27FC236}">
                <a16:creationId xmlns:a16="http://schemas.microsoft.com/office/drawing/2014/main" id="{9C343EB7-055F-4694-96A4-02B839EB787C}"/>
              </a:ext>
            </a:extLst>
          </p:cNvPr>
          <p:cNvGrpSpPr/>
          <p:nvPr/>
        </p:nvGrpSpPr>
        <p:grpSpPr>
          <a:xfrm>
            <a:off x="2358025" y="3068474"/>
            <a:ext cx="686374" cy="693284"/>
            <a:chOff x="7683814" y="5017638"/>
            <a:chExt cx="940329" cy="949796"/>
          </a:xfrm>
        </p:grpSpPr>
        <p:sp>
          <p:nvSpPr>
            <p:cNvPr id="66" name="Freeform 82">
              <a:extLst>
                <a:ext uri="{FF2B5EF4-FFF2-40B4-BE49-F238E27FC236}">
                  <a16:creationId xmlns:a16="http://schemas.microsoft.com/office/drawing/2014/main" id="{DA0F077A-F90E-4321-B32B-CC16C79C6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" name="Freeform 83">
              <a:extLst>
                <a:ext uri="{FF2B5EF4-FFF2-40B4-BE49-F238E27FC236}">
                  <a16:creationId xmlns:a16="http://schemas.microsoft.com/office/drawing/2014/main" id="{B6E27D40-4B54-48E3-85B0-D5042F3D7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68" name="Oval 117">
            <a:extLst>
              <a:ext uri="{FF2B5EF4-FFF2-40B4-BE49-F238E27FC236}">
                <a16:creationId xmlns:a16="http://schemas.microsoft.com/office/drawing/2014/main" id="{D9BC4D65-3408-42A1-8CA1-F21EB58767DF}"/>
              </a:ext>
            </a:extLst>
          </p:cNvPr>
          <p:cNvSpPr/>
          <p:nvPr/>
        </p:nvSpPr>
        <p:spPr>
          <a:xfrm>
            <a:off x="5380671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solidFill>
              <a:srgbClr val="E53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69" name="Group 128">
            <a:extLst>
              <a:ext uri="{FF2B5EF4-FFF2-40B4-BE49-F238E27FC236}">
                <a16:creationId xmlns:a16="http://schemas.microsoft.com/office/drawing/2014/main" id="{FA3B3E44-8F7C-4577-832E-8446E9D33908}"/>
              </a:ext>
            </a:extLst>
          </p:cNvPr>
          <p:cNvGrpSpPr/>
          <p:nvPr/>
        </p:nvGrpSpPr>
        <p:grpSpPr>
          <a:xfrm>
            <a:off x="5750339" y="3068474"/>
            <a:ext cx="686374" cy="693284"/>
            <a:chOff x="7683814" y="5017638"/>
            <a:chExt cx="940329" cy="949796"/>
          </a:xfrm>
        </p:grpSpPr>
        <p:sp>
          <p:nvSpPr>
            <p:cNvPr id="70" name="Freeform 82">
              <a:extLst>
                <a:ext uri="{FF2B5EF4-FFF2-40B4-BE49-F238E27FC236}">
                  <a16:creationId xmlns:a16="http://schemas.microsoft.com/office/drawing/2014/main" id="{8986B8B2-0A60-45F3-8198-26AD90F20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" name="Freeform 83">
              <a:extLst>
                <a:ext uri="{FF2B5EF4-FFF2-40B4-BE49-F238E27FC236}">
                  <a16:creationId xmlns:a16="http://schemas.microsoft.com/office/drawing/2014/main" id="{D0A37755-FB76-4251-B466-FE8ADF88E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72" name="Oval 117">
            <a:extLst>
              <a:ext uri="{FF2B5EF4-FFF2-40B4-BE49-F238E27FC236}">
                <a16:creationId xmlns:a16="http://schemas.microsoft.com/office/drawing/2014/main" id="{30EB0948-EC65-4276-ABB1-992317AAB1CD}"/>
              </a:ext>
            </a:extLst>
          </p:cNvPr>
          <p:cNvSpPr/>
          <p:nvPr/>
        </p:nvSpPr>
        <p:spPr>
          <a:xfrm>
            <a:off x="8772985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73" name="Group 128">
            <a:extLst>
              <a:ext uri="{FF2B5EF4-FFF2-40B4-BE49-F238E27FC236}">
                <a16:creationId xmlns:a16="http://schemas.microsoft.com/office/drawing/2014/main" id="{DA748F75-7356-45FC-B9FA-BB1CE56AA183}"/>
              </a:ext>
            </a:extLst>
          </p:cNvPr>
          <p:cNvGrpSpPr/>
          <p:nvPr/>
        </p:nvGrpSpPr>
        <p:grpSpPr>
          <a:xfrm>
            <a:off x="9142653" y="3068474"/>
            <a:ext cx="686374" cy="693284"/>
            <a:chOff x="7683814" y="5017638"/>
            <a:chExt cx="940329" cy="949796"/>
          </a:xfrm>
        </p:grpSpPr>
        <p:sp>
          <p:nvSpPr>
            <p:cNvPr id="74" name="Freeform 82">
              <a:extLst>
                <a:ext uri="{FF2B5EF4-FFF2-40B4-BE49-F238E27FC236}">
                  <a16:creationId xmlns:a16="http://schemas.microsoft.com/office/drawing/2014/main" id="{33FA25A4-F21E-4E7A-8FE4-A0FD54706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5" name="Freeform 83">
              <a:extLst>
                <a:ext uri="{FF2B5EF4-FFF2-40B4-BE49-F238E27FC236}">
                  <a16:creationId xmlns:a16="http://schemas.microsoft.com/office/drawing/2014/main" id="{7A06205A-018C-4E24-9107-DBF44AF2C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76" name="矩形 75">
            <a:extLst>
              <a:ext uri="{FF2B5EF4-FFF2-40B4-BE49-F238E27FC236}">
                <a16:creationId xmlns:a16="http://schemas.microsoft.com/office/drawing/2014/main" id="{E043FA23-A8ED-4E70-A75C-2DC04B74F23B}"/>
              </a:ext>
            </a:extLst>
          </p:cNvPr>
          <p:cNvSpPr/>
          <p:nvPr/>
        </p:nvSpPr>
        <p:spPr>
          <a:xfrm>
            <a:off x="5553323" y="1189997"/>
            <a:ext cx="10934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6427007E-1AF4-4960-8E8C-CD99CAA799E0}"/>
              </a:ext>
            </a:extLst>
          </p:cNvPr>
          <p:cNvSpPr txBox="1"/>
          <p:nvPr/>
        </p:nvSpPr>
        <p:spPr>
          <a:xfrm>
            <a:off x="4208433" y="615118"/>
            <a:ext cx="3759197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目 录</a:t>
            </a:r>
          </a:p>
        </p:txBody>
      </p:sp>
      <p:grpSp>
        <p:nvGrpSpPr>
          <p:cNvPr id="78" name="Group 276">
            <a:extLst>
              <a:ext uri="{FF2B5EF4-FFF2-40B4-BE49-F238E27FC236}">
                <a16:creationId xmlns:a16="http://schemas.microsoft.com/office/drawing/2014/main" id="{F532B64C-1274-4A47-9DC9-C0990F453AF8}"/>
              </a:ext>
            </a:extLst>
          </p:cNvPr>
          <p:cNvGrpSpPr/>
          <p:nvPr/>
        </p:nvGrpSpPr>
        <p:grpSpPr>
          <a:xfrm>
            <a:off x="5611572" y="1442659"/>
            <a:ext cx="993664" cy="73014"/>
            <a:chOff x="5071484" y="4559432"/>
            <a:chExt cx="1599308" cy="74272"/>
          </a:xfrm>
        </p:grpSpPr>
        <p:sp>
          <p:nvSpPr>
            <p:cNvPr id="79" name="Oval 268">
              <a:extLst>
                <a:ext uri="{FF2B5EF4-FFF2-40B4-BE49-F238E27FC236}">
                  <a16:creationId xmlns:a16="http://schemas.microsoft.com/office/drawing/2014/main" id="{F8B997C3-FEA8-4B19-9C00-25248DE84156}"/>
                </a:ext>
              </a:extLst>
            </p:cNvPr>
            <p:cNvSpPr/>
            <p:nvPr/>
          </p:nvSpPr>
          <p:spPr>
            <a:xfrm>
              <a:off x="5834002" y="4559432"/>
              <a:ext cx="74272" cy="74272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id-ID" sz="1350" ker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80" name="Group 275">
              <a:extLst>
                <a:ext uri="{FF2B5EF4-FFF2-40B4-BE49-F238E27FC236}">
                  <a16:creationId xmlns:a16="http://schemas.microsoft.com/office/drawing/2014/main" id="{98433CCB-F244-46BE-BCEF-7407550BC3B9}"/>
                </a:ext>
              </a:extLst>
            </p:cNvPr>
            <p:cNvGrpSpPr/>
            <p:nvPr/>
          </p:nvGrpSpPr>
          <p:grpSpPr>
            <a:xfrm>
              <a:off x="5071484" y="4596568"/>
              <a:ext cx="1599308" cy="0"/>
              <a:chOff x="5071484" y="4596568"/>
              <a:chExt cx="1599308" cy="0"/>
            </a:xfrm>
          </p:grpSpPr>
          <p:cxnSp>
            <p:nvCxnSpPr>
              <p:cNvPr id="81" name="Straight Connector 265">
                <a:extLst>
                  <a:ext uri="{FF2B5EF4-FFF2-40B4-BE49-F238E27FC236}">
                    <a16:creationId xmlns:a16="http://schemas.microsoft.com/office/drawing/2014/main" id="{FD773AF7-1E07-48DF-88C3-D3E3B91959B4}"/>
                  </a:ext>
                </a:extLst>
              </p:cNvPr>
              <p:cNvCxnSpPr>
                <a:endCxn id="79" idx="2"/>
              </p:cNvCxnSpPr>
              <p:nvPr/>
            </p:nvCxnSpPr>
            <p:spPr>
              <a:xfrm>
                <a:off x="5071484" y="4596568"/>
                <a:ext cx="762518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2" name="Straight Connector 274">
                <a:extLst>
                  <a:ext uri="{FF2B5EF4-FFF2-40B4-BE49-F238E27FC236}">
                    <a16:creationId xmlns:a16="http://schemas.microsoft.com/office/drawing/2014/main" id="{B6900FC1-DC88-44FF-B1AA-546B421EDFA2}"/>
                  </a:ext>
                </a:extLst>
              </p:cNvPr>
              <p:cNvCxnSpPr/>
              <p:nvPr/>
            </p:nvCxnSpPr>
            <p:spPr>
              <a:xfrm>
                <a:off x="5906886" y="4596568"/>
                <a:ext cx="763906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</p:grpSp>
      </p:grpSp>
      <p:sp>
        <p:nvSpPr>
          <p:cNvPr id="83" name="Text Placeholder 33">
            <a:extLst>
              <a:ext uri="{FF2B5EF4-FFF2-40B4-BE49-F238E27FC236}">
                <a16:creationId xmlns:a16="http://schemas.microsoft.com/office/drawing/2014/main" id="{5804E606-336D-41A6-8832-EC1959054A4E}"/>
              </a:ext>
            </a:extLst>
          </p:cNvPr>
          <p:cNvSpPr txBox="1"/>
          <p:nvPr/>
        </p:nvSpPr>
        <p:spPr>
          <a:xfrm>
            <a:off x="4987531" y="4649384"/>
            <a:ext cx="221693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学堂 </a:t>
            </a:r>
            <a:endParaRPr lang="en-US" altLang="zh-CN" dirty="0">
              <a:solidFill>
                <a:srgbClr val="12303B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简  介</a:t>
            </a:r>
          </a:p>
        </p:txBody>
      </p:sp>
      <p:sp>
        <p:nvSpPr>
          <p:cNvPr id="84" name="Text Placeholder 33">
            <a:extLst>
              <a:ext uri="{FF2B5EF4-FFF2-40B4-BE49-F238E27FC236}">
                <a16:creationId xmlns:a16="http://schemas.microsoft.com/office/drawing/2014/main" id="{29D76D5E-EBF6-4831-9C33-E2A849F57CE3}"/>
              </a:ext>
            </a:extLst>
          </p:cNvPr>
          <p:cNvSpPr txBox="1"/>
          <p:nvPr/>
        </p:nvSpPr>
        <p:spPr>
          <a:xfrm>
            <a:off x="8446224" y="4691068"/>
            <a:ext cx="202966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学堂 </a:t>
            </a:r>
            <a:endParaRPr lang="en-US" altLang="zh-CN" dirty="0">
              <a:solidFill>
                <a:srgbClr val="12303B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优势体现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EAE587E5-09D5-43EC-AB52-302CF4E190EA}"/>
              </a:ext>
            </a:extLst>
          </p:cNvPr>
          <p:cNvSpPr txBox="1"/>
          <p:nvPr/>
        </p:nvSpPr>
        <p:spPr>
          <a:xfrm>
            <a:off x="627748" y="409891"/>
            <a:ext cx="2643672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优势体现</a:t>
            </a:r>
            <a:r>
              <a:rPr lang="en-US" altLang="zh-CN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-</a:t>
            </a:r>
            <a:r>
              <a:rPr lang="zh-CN" altLang="en-US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线上活动</a:t>
            </a:r>
            <a:endParaRPr lang="en-US" altLang="zh-CN" sz="2800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1CF1A14-FB8E-4C36-95CC-BB9E97BF6A85}"/>
              </a:ext>
            </a:extLst>
          </p:cNvPr>
          <p:cNvGrpSpPr/>
          <p:nvPr/>
        </p:nvGrpSpPr>
        <p:grpSpPr>
          <a:xfrm>
            <a:off x="414203" y="478972"/>
            <a:ext cx="2948121" cy="701954"/>
            <a:chOff x="356110" y="314658"/>
            <a:chExt cx="3311294" cy="686447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41D6D209-4612-496D-87A9-F457D45A83C4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0CB6E0ED-AAD4-4CE8-B84F-37DEB8F25711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70C251F-A9EE-477D-94E2-CE345C2DA8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739B858-301C-4985-8C2C-0EA46E8F6962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1A2016C7-F066-45F3-A369-B3831CBF1302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830EA3EF-26F0-4B66-BF29-0F214FBA43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1C57CDE-D35B-4FEC-895F-CDB14136C647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2A72BEDB-8759-48F5-84C5-62BC483C96E9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592DEC64-593A-4061-88D5-24D8B8B74C78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D63B50CE-94F7-47DE-92B2-5366842183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43AE01A2-95BD-4504-AF49-C8CDDF445FD9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F96AE1AF-B953-4B10-8768-4B0B9F2439E6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22" name="文本框 3">
            <a:extLst>
              <a:ext uri="{FF2B5EF4-FFF2-40B4-BE49-F238E27FC236}">
                <a16:creationId xmlns:a16="http://schemas.microsoft.com/office/drawing/2014/main" id="{27441DA0-9D7D-46D1-AF4D-5659E0D1D644}"/>
              </a:ext>
            </a:extLst>
          </p:cNvPr>
          <p:cNvSpPr txBox="1"/>
          <p:nvPr/>
        </p:nvSpPr>
        <p:spPr>
          <a:xfrm>
            <a:off x="616244" y="1679944"/>
            <a:ext cx="4457131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丰富的线上活动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81C48BF5-56D1-484D-8FFA-FF8750414F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4413" y="2822824"/>
            <a:ext cx="9219816" cy="0"/>
          </a:xfrm>
          <a:prstGeom prst="line">
            <a:avLst/>
          </a:prstGeom>
          <a:noFill/>
          <a:ln w="635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矩形 48">
            <a:extLst>
              <a:ext uri="{FF2B5EF4-FFF2-40B4-BE49-F238E27FC236}">
                <a16:creationId xmlns:a16="http://schemas.microsoft.com/office/drawing/2014/main" id="{0A39B8D6-90A7-4A0A-8AB0-7C69B8D0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55" y="2437691"/>
            <a:ext cx="9619339" cy="31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1700"/>
              </a:lnSpc>
            </a:pP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自</a:t>
            </a:r>
            <a:r>
              <a:rPr lang="en-US" altLang="zh-CN" sz="1200" dirty="0">
                <a:solidFill>
                  <a:srgbClr val="FF0000"/>
                </a:solidFill>
                <a:latin typeface="+mn-ea"/>
                <a:ea typeface="+mn-ea"/>
              </a:rPr>
              <a:t>2019</a:t>
            </a: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年起，受疫情影响，</a:t>
            </a:r>
            <a:r>
              <a:rPr lang="en-US" altLang="zh-CN" sz="1200" dirty="0">
                <a:solidFill>
                  <a:srgbClr val="FF0000"/>
                </a:solidFill>
                <a:latin typeface="+mn-ea"/>
                <a:ea typeface="+mn-ea"/>
              </a:rPr>
              <a:t>51CTO</a:t>
            </a: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学堂举办了更多的线上活动，以更为便捷的方式传递技能知识，完善网站功能与服务。</a:t>
            </a:r>
          </a:p>
        </p:txBody>
      </p:sp>
      <p:pic>
        <p:nvPicPr>
          <p:cNvPr id="1028" name="Picture 4" descr="D:\办公文件\常用\a产品\51CTO\51宣传活动\1a公司大型活动\51直播-2021.09\设计 图\51CTO直播公众号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52" y="5012168"/>
            <a:ext cx="3135644" cy="133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D:\办公文件\常用\a产品\51CTO\51宣传活动\1a公司大型活动\51直播-2021.09\设计 图\51CTO直播公众号-03的副本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763" y="5012168"/>
            <a:ext cx="3174299" cy="135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办公文件\常用\a产品\51CTO\51宣传活动\1a公司大型活动\51直播-2021.09\设计 图\51CTO直播公众号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74" y="5003930"/>
            <a:ext cx="3174303" cy="13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办公文件\常用\a产品\51CTO\51宣传活动\1a公司大型活动\51用户调研2021.12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925" y="3024860"/>
            <a:ext cx="4705137" cy="187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办公文件\常用\a产品\51CTO\51宣传活动\1a公司大型活动\51直播讲座2021.04\设计图\第二届51CTO直播网站banner延展-01的副本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52" y="3024859"/>
            <a:ext cx="4773003" cy="18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142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1">
            <a:extLst>
              <a:ext uri="{FF2B5EF4-FFF2-40B4-BE49-F238E27FC236}">
                <a16:creationId xmlns:a16="http://schemas.microsoft.com/office/drawing/2014/main" id="{0E4A52BE-11EC-4B28-A52F-B4242A0D78DC}"/>
              </a:ext>
            </a:extLst>
          </p:cNvPr>
          <p:cNvSpPr/>
          <p:nvPr/>
        </p:nvSpPr>
        <p:spPr>
          <a:xfrm>
            <a:off x="496586" y="3579480"/>
            <a:ext cx="249237" cy="249237"/>
          </a:xfrm>
          <a:prstGeom prst="rect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AutoShape2">
            <a:extLst>
              <a:ext uri="{FF2B5EF4-FFF2-40B4-BE49-F238E27FC236}">
                <a16:creationId xmlns:a16="http://schemas.microsoft.com/office/drawing/2014/main" id="{BF63AF13-8601-4C69-9473-C357D34E9448}"/>
              </a:ext>
            </a:extLst>
          </p:cNvPr>
          <p:cNvSpPr/>
          <p:nvPr/>
        </p:nvSpPr>
        <p:spPr>
          <a:xfrm>
            <a:off x="496585" y="4268206"/>
            <a:ext cx="249237" cy="248920"/>
          </a:xfrm>
          <a:prstGeom prst="rect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 box1">
            <a:extLst>
              <a:ext uri="{FF2B5EF4-FFF2-40B4-BE49-F238E27FC236}">
                <a16:creationId xmlns:a16="http://schemas.microsoft.com/office/drawing/2014/main" id="{E7C44381-A935-4CAD-8172-53EE1DE05AFB}"/>
              </a:ext>
            </a:extLst>
          </p:cNvPr>
          <p:cNvSpPr txBox="1"/>
          <p:nvPr/>
        </p:nvSpPr>
        <p:spPr>
          <a:xfrm>
            <a:off x="943035" y="3533700"/>
            <a:ext cx="4606290" cy="35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加入时间：</a:t>
            </a:r>
            <a:r>
              <a:rPr lang="zh-CN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自</a:t>
            </a:r>
            <a:r>
              <a:rPr lang="en-US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2018</a:t>
            </a:r>
            <a:r>
              <a:rPr lang="zh-CN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年第一批</a:t>
            </a:r>
            <a:endParaRPr lang="en-US" altLang="zh-CN" sz="1400" b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" name="Text box2">
            <a:extLst>
              <a:ext uri="{FF2B5EF4-FFF2-40B4-BE49-F238E27FC236}">
                <a16:creationId xmlns:a16="http://schemas.microsoft.com/office/drawing/2014/main" id="{E8B405B9-18ED-487A-A069-5B09B1027F5A}"/>
              </a:ext>
            </a:extLst>
          </p:cNvPr>
          <p:cNvSpPr txBox="1"/>
          <p:nvPr/>
        </p:nvSpPr>
        <p:spPr>
          <a:xfrm>
            <a:off x="921983" y="4172428"/>
            <a:ext cx="5237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项目类型：教学内容和课程体系改革</a:t>
            </a:r>
            <a:endParaRPr lang="en-US" altLang="zh-CN" sz="1400" b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893763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师资培训</a:t>
            </a:r>
            <a:endParaRPr lang="en-US" altLang="zh-CN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59F0D19-0449-4FC6-8C2A-213A0FEA78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39002" y="2461098"/>
            <a:ext cx="5184000" cy="2550031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9116CB-674C-4D5C-83FA-4124424C46B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24036" y="5021460"/>
            <a:ext cx="5213931" cy="13836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0">
            <a:extLst>
              <a:ext uri="{FF2B5EF4-FFF2-40B4-BE49-F238E27FC236}">
                <a16:creationId xmlns:a16="http://schemas.microsoft.com/office/drawing/2014/main" id="{ECC7B231-A123-42FB-A511-C26DA42221F6}"/>
              </a:ext>
            </a:extLst>
          </p:cNvPr>
          <p:cNvSpPr txBox="1"/>
          <p:nvPr/>
        </p:nvSpPr>
        <p:spPr>
          <a:xfrm>
            <a:off x="921692" y="5176784"/>
            <a:ext cx="51274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9013" indent="-989013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涉及专业：</a:t>
            </a:r>
            <a:r>
              <a:rPr lang="zh-CN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“信息与通信工程（</a:t>
            </a:r>
            <a:r>
              <a:rPr lang="en-US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5G</a:t>
            </a:r>
            <a:r>
              <a:rPr lang="zh-CN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方向）”、 “信息安全”、“人工智能”、“云计算” </a:t>
            </a:r>
            <a:r>
              <a:rPr lang="zh-CN" altLang="en-US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</a:t>
            </a:r>
            <a:r>
              <a:rPr lang="zh-CN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“</a:t>
            </a:r>
            <a:r>
              <a:rPr lang="zh-CN" altLang="en-US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计算机</a:t>
            </a:r>
            <a:r>
              <a:rPr lang="zh-CN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”、“</a:t>
            </a:r>
            <a:r>
              <a:rPr lang="zh-CN" altLang="en-US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软件工程</a:t>
            </a:r>
            <a:r>
              <a:rPr lang="zh-CN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”</a:t>
            </a:r>
            <a:r>
              <a:rPr lang="zh-CN" altLang="en-US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等专业</a:t>
            </a:r>
            <a:endParaRPr lang="en-US" altLang="zh-CN" sz="1400" b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4" name="AutoShape2">
            <a:extLst>
              <a:ext uri="{FF2B5EF4-FFF2-40B4-BE49-F238E27FC236}">
                <a16:creationId xmlns:a16="http://schemas.microsoft.com/office/drawing/2014/main" id="{2DFE7052-10E4-429F-9BCF-2380770091A4}"/>
              </a:ext>
            </a:extLst>
          </p:cNvPr>
          <p:cNvSpPr/>
          <p:nvPr/>
        </p:nvSpPr>
        <p:spPr>
          <a:xfrm>
            <a:off x="496294" y="5280781"/>
            <a:ext cx="249237" cy="248920"/>
          </a:xfrm>
          <a:prstGeom prst="rect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52EE4C9-2686-455B-A369-C6B6E036B5A3}"/>
              </a:ext>
            </a:extLst>
          </p:cNvPr>
          <p:cNvSpPr txBox="1"/>
          <p:nvPr/>
        </p:nvSpPr>
        <p:spPr>
          <a:xfrm>
            <a:off x="627748" y="409891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l" defTabSz="609600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产学合作协同育人项目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1A7FF45-FA59-4C3C-BE5D-720F5A5FF56C}"/>
              </a:ext>
            </a:extLst>
          </p:cNvPr>
          <p:cNvGrpSpPr/>
          <p:nvPr/>
        </p:nvGrpSpPr>
        <p:grpSpPr>
          <a:xfrm>
            <a:off x="414203" y="478972"/>
            <a:ext cx="3775393" cy="701954"/>
            <a:chOff x="356110" y="314658"/>
            <a:chExt cx="3311294" cy="686447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AC63035A-920F-40B4-9ACE-0FFFDE475655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1AC60CE6-8A5D-418F-81E5-80E1503713D0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CDBB741D-81AE-4BBC-8E6D-090C7CC227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B05E99DE-A1F9-48F9-B6B6-4C8BE2E4FA62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DB234509-E8A5-4C65-9A38-33833C6418DC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6948B646-4937-4CE0-B67D-390DDED85F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68AD786-3DDC-444A-AAA1-80025E198304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AEB7AEC7-AD0E-422A-811A-120BCD247491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7A810A54-6572-4060-8C1B-D55A86BC2AB9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761B5F1C-D98D-43EE-AB29-56A5B91580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669BFCDD-490A-49A0-B7BF-7707D1AA8A48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44F24673-EFA0-4AB6-9A5E-921F49AF1BA7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86449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ABEB97E-8A29-462F-B68B-8CB890D55204}"/>
              </a:ext>
            </a:extLst>
          </p:cNvPr>
          <p:cNvSpPr txBox="1"/>
          <p:nvPr/>
        </p:nvSpPr>
        <p:spPr>
          <a:xfrm>
            <a:off x="441499" y="1027187"/>
            <a:ext cx="11139854" cy="1512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zh-CN" sz="3600" b="1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cs typeface="+mn-ea"/>
            </a:endParaRP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DE5B2D32-2B6A-49F3-993F-4873BEEAB7ED}"/>
              </a:ext>
            </a:extLst>
          </p:cNvPr>
          <p:cNvSpPr/>
          <p:nvPr/>
        </p:nvSpPr>
        <p:spPr>
          <a:xfrm>
            <a:off x="10990532" y="2982175"/>
            <a:ext cx="570198" cy="570198"/>
          </a:xfrm>
          <a:prstGeom prst="rect">
            <a:avLst/>
          </a:prstGeom>
          <a:gradFill flip="none" rotWithShape="1">
            <a:gsLst>
              <a:gs pos="77000">
                <a:srgbClr val="6ED5FF">
                  <a:alpha val="5000"/>
                </a:srgbClr>
              </a:gs>
              <a:gs pos="13000">
                <a:srgbClr val="6ED5FF">
                  <a:alpha val="10000"/>
                </a:srgbClr>
              </a:gs>
              <a:gs pos="45000">
                <a:srgbClr val="6ED5FF">
                  <a:alpha val="0"/>
                </a:srgbClr>
              </a:gs>
              <a:gs pos="90000">
                <a:srgbClr val="6ED5FF">
                  <a:alpha val="20000"/>
                </a:srgbClr>
              </a:gs>
            </a:gsLst>
            <a:lin ang="8100000" scaled="1"/>
            <a:tileRect/>
          </a:gradFill>
          <a:ln w="19050" cap="flat">
            <a:gradFill flip="none" rotWithShape="1">
              <a:gsLst>
                <a:gs pos="77000">
                  <a:srgbClr val="6ED5FF">
                    <a:alpha val="10000"/>
                  </a:srgbClr>
                </a:gs>
                <a:gs pos="10000">
                  <a:srgbClr val="6ED5FF"/>
                </a:gs>
                <a:gs pos="0">
                  <a:srgbClr val="9BE2FF"/>
                </a:gs>
                <a:gs pos="25000">
                  <a:srgbClr val="6ED5FF">
                    <a:alpha val="40000"/>
                  </a:srgbClr>
                </a:gs>
                <a:gs pos="88000">
                  <a:srgbClr val="6ED5FF">
                    <a:alpha val="60000"/>
                  </a:srgbClr>
                </a:gs>
              </a:gsLst>
              <a:lin ang="18900000" scaled="1"/>
              <a:tileRect/>
            </a:gradFill>
            <a:miter lim="800000"/>
          </a:ln>
          <a:effectLst>
            <a:outerShdw blurRad="114300" dir="2100000" algn="tl" rotWithShape="0">
              <a:srgbClr val="6ED5FF">
                <a:alpha val="69804"/>
              </a:srgbClr>
            </a:outerShdw>
          </a:effectLst>
          <a:scene3d>
            <a:camera prst="orthographicFront"/>
            <a:lightRig rig="chilly" dir="t">
              <a:rot lat="0" lon="0" rev="0"/>
            </a:lightRig>
          </a:scene3d>
          <a:sp3d>
            <a:bevelT w="196850" h="139700"/>
          </a:sp3d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en-US" sz="1867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5749195-D7B5-4B71-BE6B-2BFDE2D078DB}"/>
              </a:ext>
            </a:extLst>
          </p:cNvPr>
          <p:cNvSpPr/>
          <p:nvPr/>
        </p:nvSpPr>
        <p:spPr>
          <a:xfrm>
            <a:off x="8753990" y="2493433"/>
            <a:ext cx="896025" cy="1058940"/>
          </a:xfrm>
          <a:prstGeom prst="rect">
            <a:avLst/>
          </a:prstGeom>
          <a:gradFill flip="none" rotWithShape="1">
            <a:gsLst>
              <a:gs pos="77000">
                <a:srgbClr val="6ED5FF">
                  <a:alpha val="5000"/>
                </a:srgbClr>
              </a:gs>
              <a:gs pos="13000">
                <a:srgbClr val="6ED5FF">
                  <a:alpha val="10000"/>
                </a:srgbClr>
              </a:gs>
              <a:gs pos="45000">
                <a:srgbClr val="6ED5FF">
                  <a:alpha val="0"/>
                </a:srgbClr>
              </a:gs>
              <a:gs pos="90000">
                <a:srgbClr val="6ED5FF">
                  <a:alpha val="20000"/>
                </a:srgbClr>
              </a:gs>
            </a:gsLst>
            <a:lin ang="8100000" scaled="1"/>
            <a:tileRect/>
          </a:gradFill>
          <a:ln w="19050" cap="flat">
            <a:gradFill flip="none" rotWithShape="1">
              <a:gsLst>
                <a:gs pos="77000">
                  <a:srgbClr val="6ED5FF">
                    <a:alpha val="10000"/>
                  </a:srgbClr>
                </a:gs>
                <a:gs pos="10000">
                  <a:srgbClr val="6ED5FF"/>
                </a:gs>
                <a:gs pos="0">
                  <a:srgbClr val="9BE2FF"/>
                </a:gs>
                <a:gs pos="25000">
                  <a:srgbClr val="6ED5FF">
                    <a:alpha val="40000"/>
                  </a:srgbClr>
                </a:gs>
                <a:gs pos="88000">
                  <a:srgbClr val="6ED5FF">
                    <a:alpha val="60000"/>
                  </a:srgbClr>
                </a:gs>
              </a:gsLst>
              <a:lin ang="18900000" scaled="1"/>
              <a:tileRect/>
            </a:gradFill>
            <a:miter lim="800000"/>
          </a:ln>
          <a:effectLst>
            <a:outerShdw blurRad="114300" dir="2100000" algn="tl" rotWithShape="0">
              <a:srgbClr val="6ED5FF">
                <a:alpha val="69804"/>
              </a:srgbClr>
            </a:outerShdw>
          </a:effectLst>
          <a:scene3d>
            <a:camera prst="orthographicFront"/>
            <a:lightRig rig="chilly" dir="t">
              <a:rot lat="0" lon="0" rev="0"/>
            </a:lightRig>
          </a:scene3d>
          <a:sp3d>
            <a:bevelT w="196850" h="139700"/>
          </a:sp3d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en-US" sz="1867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4B12F65-64F6-4C41-ADF1-79BDA0B95115}"/>
              </a:ext>
            </a:extLst>
          </p:cNvPr>
          <p:cNvSpPr>
            <a:spLocks/>
          </p:cNvSpPr>
          <p:nvPr/>
        </p:nvSpPr>
        <p:spPr bwMode="auto">
          <a:xfrm>
            <a:off x="3400799" y="4064901"/>
            <a:ext cx="1293274" cy="1069712"/>
          </a:xfrm>
          <a:custGeom>
            <a:avLst/>
            <a:gdLst>
              <a:gd name="T0" fmla="*/ 0 w 672"/>
              <a:gd name="T1" fmla="*/ 875 h 875"/>
              <a:gd name="T2" fmla="*/ 504 w 672"/>
              <a:gd name="T3" fmla="*/ 875 h 875"/>
              <a:gd name="T4" fmla="*/ 672 w 672"/>
              <a:gd name="T5" fmla="*/ 0 h 875"/>
              <a:gd name="T6" fmla="*/ 168 w 672"/>
              <a:gd name="T7" fmla="*/ 0 h 875"/>
              <a:gd name="T8" fmla="*/ 0 w 672"/>
              <a:gd name="T9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2" h="875">
                <a:moveTo>
                  <a:pt x="0" y="875"/>
                </a:moveTo>
                <a:lnTo>
                  <a:pt x="504" y="875"/>
                </a:lnTo>
                <a:lnTo>
                  <a:pt x="672" y="0"/>
                </a:lnTo>
                <a:lnTo>
                  <a:pt x="168" y="0"/>
                </a:lnTo>
                <a:lnTo>
                  <a:pt x="0" y="875"/>
                </a:lnTo>
                <a:close/>
              </a:path>
            </a:pathLst>
          </a:custGeom>
          <a:noFill/>
          <a:ln w="19050">
            <a:noFill/>
          </a:ln>
          <a:effectLst>
            <a:outerShdw blurRad="114300" dir="2100000" algn="tl" rotWithShape="0">
              <a:srgbClr val="6ED5FF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ctr"/>
            <a:r>
              <a:rPr lang="en-US" altLang="zh-CN" sz="7000" i="1" dirty="0">
                <a:solidFill>
                  <a:srgbClr val="43F0FB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+mn-ea"/>
              </a:rPr>
              <a:t>I</a:t>
            </a:r>
            <a:endParaRPr lang="zh-CN" altLang="en-US" sz="7000" i="1" dirty="0">
              <a:solidFill>
                <a:srgbClr val="43F0FB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  <a:cs typeface="+mn-ea"/>
            </a:endParaRPr>
          </a:p>
        </p:txBody>
      </p:sp>
      <p:pic>
        <p:nvPicPr>
          <p:cNvPr id="9" name="图片 8" descr="电脑的屏幕截图&#10;&#10;描述已自动生成">
            <a:extLst>
              <a:ext uri="{FF2B5EF4-FFF2-40B4-BE49-F238E27FC236}">
                <a16:creationId xmlns:a16="http://schemas.microsoft.com/office/drawing/2014/main" id="{979D76DE-6CDE-487D-9CEA-0D60EDB12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6" y="1981294"/>
            <a:ext cx="5455917" cy="3641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75F30B-FAE9-45F1-BA5E-F7C9A64A80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95" b="1"/>
          <a:stretch/>
        </p:blipFill>
        <p:spPr>
          <a:xfrm>
            <a:off x="6180726" y="1946940"/>
            <a:ext cx="5455917" cy="366231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7612490-469C-4A36-852F-C4AA6D2BBF13}"/>
              </a:ext>
            </a:extLst>
          </p:cNvPr>
          <p:cNvSpPr txBox="1"/>
          <p:nvPr/>
        </p:nvSpPr>
        <p:spPr>
          <a:xfrm>
            <a:off x="627748" y="409891"/>
            <a:ext cx="5929828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鸿蒙技术社区华为官方战略合作伙伴</a:t>
            </a:r>
          </a:p>
          <a:p>
            <a:pPr defTabSz="609585"/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278AEDB-68A0-4662-B26D-125A394F3B32}"/>
              </a:ext>
            </a:extLst>
          </p:cNvPr>
          <p:cNvGrpSpPr/>
          <p:nvPr/>
        </p:nvGrpSpPr>
        <p:grpSpPr>
          <a:xfrm>
            <a:off x="414204" y="478972"/>
            <a:ext cx="6042014" cy="723378"/>
            <a:chOff x="356110" y="314658"/>
            <a:chExt cx="3311294" cy="707398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8EDF95D4-6257-4C8C-A5B9-3D69B796C79C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E2DF5F17-60FD-4010-BD7B-E04741180160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65417C44-2F41-4C12-B79F-CE7716A28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C18458D3-4BA6-46B5-80BE-26AE5D28C107}"/>
                </a:ext>
              </a:extLst>
            </p:cNvPr>
            <p:cNvGrpSpPr/>
            <p:nvPr/>
          </p:nvGrpSpPr>
          <p:grpSpPr>
            <a:xfrm>
              <a:off x="1959627" y="820935"/>
              <a:ext cx="626786" cy="167007"/>
              <a:chOff x="1959627" y="820935"/>
              <a:chExt cx="626786" cy="167007"/>
            </a:xfrm>
          </p:grpSpPr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64DAE572-7414-480D-87BC-13FAE30D25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59627" y="820935"/>
                <a:ext cx="120711" cy="126398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F7500685-70DF-4BD9-963F-C256BF793F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E50D3455-DC9B-4CD8-837B-D1FF53A9A1E0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E441DB4-A1D7-470F-82BE-6231DD5897FC}"/>
                </a:ext>
              </a:extLst>
            </p:cNvPr>
            <p:cNvGrpSpPr/>
            <p:nvPr/>
          </p:nvGrpSpPr>
          <p:grpSpPr>
            <a:xfrm>
              <a:off x="3047454" y="817168"/>
              <a:ext cx="619950" cy="204888"/>
              <a:chOff x="1966463" y="814446"/>
              <a:chExt cx="619950" cy="204888"/>
            </a:xfrm>
          </p:grpSpPr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D38AC4E0-71D1-468C-A083-7DBBD644B9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66463" y="814446"/>
                <a:ext cx="120711" cy="204888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4811B0C6-138C-46B3-B7B1-F62B2AEFCC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7174" y="99838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5C6488CF-142F-4271-9C78-9F9A2E00CEA6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AED2912C-F2B1-42E1-9C7B-08228B9B9252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9474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文本框 114">
            <a:extLst>
              <a:ext uri="{FF2B5EF4-FFF2-40B4-BE49-F238E27FC236}">
                <a16:creationId xmlns:a16="http://schemas.microsoft.com/office/drawing/2014/main" id="{DB534A2F-EDC3-467F-A9C1-B77AF579EC14}"/>
              </a:ext>
            </a:extLst>
          </p:cNvPr>
          <p:cNvSpPr txBox="1"/>
          <p:nvPr/>
        </p:nvSpPr>
        <p:spPr>
          <a:xfrm>
            <a:off x="4208433" y="615118"/>
            <a:ext cx="3759197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部分合作院校</a:t>
            </a:r>
          </a:p>
        </p:txBody>
      </p:sp>
      <p:sp>
        <p:nvSpPr>
          <p:cNvPr id="116" name="矩形 48">
            <a:extLst>
              <a:ext uri="{FF2B5EF4-FFF2-40B4-BE49-F238E27FC236}">
                <a16:creationId xmlns:a16="http://schemas.microsoft.com/office/drawing/2014/main" id="{333B6315-8D8C-4C70-942A-4B89ABCA4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485" y="1266904"/>
            <a:ext cx="5823333" cy="2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17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</a:rPr>
              <a:t>目前已为数百所高校提供服务，且</a:t>
            </a:r>
            <a:r>
              <a:rPr lang="en-US" altLang="zh-CN" sz="1200" dirty="0">
                <a:solidFill>
                  <a:schemeClr val="bg1"/>
                </a:solidFill>
                <a:latin typeface="+mn-ea"/>
                <a:ea typeface="+mn-ea"/>
              </a:rPr>
              <a:t>51CTO</a:t>
            </a: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</a:rPr>
              <a:t>入选中国教育部</a:t>
            </a:r>
            <a:r>
              <a:rPr lang="en-US" altLang="zh-CN" sz="1200" dirty="0">
                <a:solidFill>
                  <a:schemeClr val="bg1"/>
                </a:solidFill>
                <a:latin typeface="+mn-ea"/>
                <a:ea typeface="+mn-ea"/>
              </a:rPr>
              <a:t>2017</a:t>
            </a: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</a:rPr>
              <a:t>年首批产学合作单位。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607817C-321E-47E5-9883-2A46584CA1F9}"/>
              </a:ext>
            </a:extLst>
          </p:cNvPr>
          <p:cNvGrpSpPr/>
          <p:nvPr/>
        </p:nvGrpSpPr>
        <p:grpSpPr>
          <a:xfrm>
            <a:off x="553442" y="2189219"/>
            <a:ext cx="1644543" cy="785500"/>
            <a:chOff x="8717346" y="398467"/>
            <a:chExt cx="1884264" cy="90000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54F8657-67D1-466B-B3F0-04B758A0938F}"/>
                </a:ext>
              </a:extLst>
            </p:cNvPr>
            <p:cNvSpPr/>
            <p:nvPr/>
          </p:nvSpPr>
          <p:spPr>
            <a:xfrm>
              <a:off x="8729610" y="398467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3647001-C462-4267-9E79-381C20575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346" y="484155"/>
              <a:ext cx="1747529" cy="738982"/>
            </a:xfrm>
            <a:prstGeom prst="rect">
              <a:avLst/>
            </a:prstGeom>
          </p:spPr>
        </p:pic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E17C2F6E-DC19-4E12-A0D6-1B2E30B4F206}"/>
              </a:ext>
            </a:extLst>
          </p:cNvPr>
          <p:cNvGrpSpPr/>
          <p:nvPr/>
        </p:nvGrpSpPr>
        <p:grpSpPr>
          <a:xfrm>
            <a:off x="2435600" y="2189219"/>
            <a:ext cx="1633839" cy="785500"/>
            <a:chOff x="3317694" y="5487053"/>
            <a:chExt cx="1872000" cy="900000"/>
          </a:xfrm>
        </p:grpSpPr>
        <p:sp>
          <p:nvSpPr>
            <p:cNvPr id="97" name="矩形: 圆角 96">
              <a:extLst>
                <a:ext uri="{FF2B5EF4-FFF2-40B4-BE49-F238E27FC236}">
                  <a16:creationId xmlns:a16="http://schemas.microsoft.com/office/drawing/2014/main" id="{7E374F75-3169-4203-8B86-17332EDAA28D}"/>
                </a:ext>
              </a:extLst>
            </p:cNvPr>
            <p:cNvSpPr/>
            <p:nvPr/>
          </p:nvSpPr>
          <p:spPr>
            <a:xfrm>
              <a:off x="3317694" y="5487053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98" name="图片 97">
              <a:extLst>
                <a:ext uri="{FF2B5EF4-FFF2-40B4-BE49-F238E27FC236}">
                  <a16:creationId xmlns:a16="http://schemas.microsoft.com/office/drawing/2014/main" id="{D419B838-C440-4700-B964-7D4A65418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572" y="5680360"/>
              <a:ext cx="1603370" cy="554856"/>
            </a:xfrm>
            <a:prstGeom prst="rect">
              <a:avLst/>
            </a:prstGeom>
          </p:spPr>
        </p:pic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97377CAE-CEEE-4E28-8830-31834B78058B}"/>
              </a:ext>
            </a:extLst>
          </p:cNvPr>
          <p:cNvGrpSpPr/>
          <p:nvPr/>
        </p:nvGrpSpPr>
        <p:grpSpPr>
          <a:xfrm>
            <a:off x="4322922" y="2189219"/>
            <a:ext cx="1633839" cy="785500"/>
            <a:chOff x="1725861" y="1153642"/>
            <a:chExt cx="1872000" cy="900000"/>
          </a:xfrm>
        </p:grpSpPr>
        <p:sp>
          <p:nvSpPr>
            <p:cNvPr id="100" name="矩形: 圆角 99">
              <a:extLst>
                <a:ext uri="{FF2B5EF4-FFF2-40B4-BE49-F238E27FC236}">
                  <a16:creationId xmlns:a16="http://schemas.microsoft.com/office/drawing/2014/main" id="{05072D91-938C-421C-9677-BBE7BBAAC57D}"/>
                </a:ext>
              </a:extLst>
            </p:cNvPr>
            <p:cNvSpPr/>
            <p:nvPr/>
          </p:nvSpPr>
          <p:spPr>
            <a:xfrm>
              <a:off x="1725861" y="1153642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1" name="图片 100">
              <a:extLst>
                <a:ext uri="{FF2B5EF4-FFF2-40B4-BE49-F238E27FC236}">
                  <a16:creationId xmlns:a16="http://schemas.microsoft.com/office/drawing/2014/main" id="{96AA7ED9-9C79-4B6E-AAEA-730526A96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8047" y="1374357"/>
              <a:ext cx="481657" cy="481657"/>
            </a:xfrm>
            <a:prstGeom prst="rect">
              <a:avLst/>
            </a:prstGeom>
          </p:spPr>
        </p:pic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B58D2CEF-F667-4174-ADFA-BF8A00D80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2298" y="1461530"/>
              <a:ext cx="947769" cy="327106"/>
            </a:xfrm>
            <a:prstGeom prst="rect">
              <a:avLst/>
            </a:prstGeom>
          </p:spPr>
        </p:pic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20FA96A4-16F5-4352-984C-11E56028433E}"/>
              </a:ext>
            </a:extLst>
          </p:cNvPr>
          <p:cNvGrpSpPr/>
          <p:nvPr/>
        </p:nvGrpSpPr>
        <p:grpSpPr>
          <a:xfrm>
            <a:off x="6208019" y="2189219"/>
            <a:ext cx="1633839" cy="785500"/>
            <a:chOff x="8622894" y="757114"/>
            <a:chExt cx="1872000" cy="900000"/>
          </a:xfrm>
        </p:grpSpPr>
        <p:sp>
          <p:nvSpPr>
            <p:cNvPr id="104" name="矩形: 圆角 103">
              <a:extLst>
                <a:ext uri="{FF2B5EF4-FFF2-40B4-BE49-F238E27FC236}">
                  <a16:creationId xmlns:a16="http://schemas.microsoft.com/office/drawing/2014/main" id="{D9158D6A-269C-4D44-A644-6F538FA26A50}"/>
                </a:ext>
              </a:extLst>
            </p:cNvPr>
            <p:cNvSpPr/>
            <p:nvPr/>
          </p:nvSpPr>
          <p:spPr>
            <a:xfrm>
              <a:off x="8622894" y="757114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5" name="图片 104">
              <a:extLst>
                <a:ext uri="{FF2B5EF4-FFF2-40B4-BE49-F238E27FC236}">
                  <a16:creationId xmlns:a16="http://schemas.microsoft.com/office/drawing/2014/main" id="{28DD7497-C765-4A6B-A4F8-724003C0E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4" t="63591" r="54064" b="25582"/>
            <a:stretch/>
          </p:blipFill>
          <p:spPr>
            <a:xfrm>
              <a:off x="8722722" y="1019255"/>
              <a:ext cx="1681602" cy="369879"/>
            </a:xfrm>
            <a:prstGeom prst="rect">
              <a:avLst/>
            </a:prstGeom>
          </p:spPr>
        </p:pic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F68637A6-8660-4476-884B-040F80D85E77}"/>
              </a:ext>
            </a:extLst>
          </p:cNvPr>
          <p:cNvGrpSpPr/>
          <p:nvPr/>
        </p:nvGrpSpPr>
        <p:grpSpPr>
          <a:xfrm>
            <a:off x="8100623" y="2189219"/>
            <a:ext cx="1633839" cy="785500"/>
            <a:chOff x="3141251" y="3946937"/>
            <a:chExt cx="1872000" cy="900000"/>
          </a:xfrm>
        </p:grpSpPr>
        <p:sp>
          <p:nvSpPr>
            <p:cNvPr id="118" name="矩形: 圆角 117">
              <a:extLst>
                <a:ext uri="{FF2B5EF4-FFF2-40B4-BE49-F238E27FC236}">
                  <a16:creationId xmlns:a16="http://schemas.microsoft.com/office/drawing/2014/main" id="{05B8DCBC-B9C1-4563-84B6-615741301DB6}"/>
                </a:ext>
              </a:extLst>
            </p:cNvPr>
            <p:cNvSpPr/>
            <p:nvPr/>
          </p:nvSpPr>
          <p:spPr>
            <a:xfrm>
              <a:off x="3141251" y="3946937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19" name="图片 118">
              <a:extLst>
                <a:ext uri="{FF2B5EF4-FFF2-40B4-BE49-F238E27FC236}">
                  <a16:creationId xmlns:a16="http://schemas.microsoft.com/office/drawing/2014/main" id="{7B4D4404-60D7-4344-83B5-CB3F90126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1" t="18114" r="7539" b="30243"/>
            <a:stretch/>
          </p:blipFill>
          <p:spPr>
            <a:xfrm>
              <a:off x="3287806" y="4101363"/>
              <a:ext cx="1664868" cy="607583"/>
            </a:xfrm>
            <a:prstGeom prst="rect">
              <a:avLst/>
            </a:prstGeom>
            <a:noFill/>
          </p:spPr>
        </p:pic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F31E557D-2FAC-4CD8-B7C2-39B1DC69F444}"/>
              </a:ext>
            </a:extLst>
          </p:cNvPr>
          <p:cNvGrpSpPr/>
          <p:nvPr/>
        </p:nvGrpSpPr>
        <p:grpSpPr>
          <a:xfrm>
            <a:off x="10012293" y="2189219"/>
            <a:ext cx="1633839" cy="785500"/>
            <a:chOff x="8470494" y="604714"/>
            <a:chExt cx="1872000" cy="900000"/>
          </a:xfrm>
        </p:grpSpPr>
        <p:sp>
          <p:nvSpPr>
            <p:cNvPr id="121" name="矩形: 圆角 120">
              <a:extLst>
                <a:ext uri="{FF2B5EF4-FFF2-40B4-BE49-F238E27FC236}">
                  <a16:creationId xmlns:a16="http://schemas.microsoft.com/office/drawing/2014/main" id="{65CEA983-D1B6-453B-802B-07BA85F9D4AA}"/>
                </a:ext>
              </a:extLst>
            </p:cNvPr>
            <p:cNvSpPr/>
            <p:nvPr/>
          </p:nvSpPr>
          <p:spPr>
            <a:xfrm>
              <a:off x="8470494" y="604714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2" name="图片 121">
              <a:extLst>
                <a:ext uri="{FF2B5EF4-FFF2-40B4-BE49-F238E27FC236}">
                  <a16:creationId xmlns:a16="http://schemas.microsoft.com/office/drawing/2014/main" id="{7DB97BF0-1B06-4FD6-A956-12282C4A2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9346" y="892904"/>
              <a:ext cx="1623059" cy="308866"/>
            </a:xfrm>
            <a:prstGeom prst="rect">
              <a:avLst/>
            </a:prstGeom>
          </p:spPr>
        </p:pic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01502EBD-65B6-4F70-910F-6E9E000A8FB7}"/>
              </a:ext>
            </a:extLst>
          </p:cNvPr>
          <p:cNvGrpSpPr/>
          <p:nvPr/>
        </p:nvGrpSpPr>
        <p:grpSpPr>
          <a:xfrm>
            <a:off x="553442" y="3260828"/>
            <a:ext cx="1633839" cy="785500"/>
            <a:chOff x="8318094" y="452314"/>
            <a:chExt cx="1872000" cy="900000"/>
          </a:xfrm>
        </p:grpSpPr>
        <p:sp>
          <p:nvSpPr>
            <p:cNvPr id="124" name="矩形: 圆角 123">
              <a:extLst>
                <a:ext uri="{FF2B5EF4-FFF2-40B4-BE49-F238E27FC236}">
                  <a16:creationId xmlns:a16="http://schemas.microsoft.com/office/drawing/2014/main" id="{312931C8-E988-4B8F-BAD6-1AC6455DE00F}"/>
                </a:ext>
              </a:extLst>
            </p:cNvPr>
            <p:cNvSpPr/>
            <p:nvPr/>
          </p:nvSpPr>
          <p:spPr>
            <a:xfrm>
              <a:off x="8318094" y="452314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5" name="图片 124">
              <a:extLst>
                <a:ext uri="{FF2B5EF4-FFF2-40B4-BE49-F238E27FC236}">
                  <a16:creationId xmlns:a16="http://schemas.microsoft.com/office/drawing/2014/main" id="{AC1868A4-7B50-4336-B985-2599DCB82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043" y="578510"/>
              <a:ext cx="1680487" cy="672195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3C8FD73-B6AA-4299-A1D5-27F9784F6CD1}"/>
              </a:ext>
            </a:extLst>
          </p:cNvPr>
          <p:cNvGrpSpPr/>
          <p:nvPr/>
        </p:nvGrpSpPr>
        <p:grpSpPr>
          <a:xfrm>
            <a:off x="2435600" y="3260828"/>
            <a:ext cx="1633839" cy="785500"/>
            <a:chOff x="801311" y="4274122"/>
            <a:chExt cx="1872000" cy="900000"/>
          </a:xfrm>
        </p:grpSpPr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FF70036E-3A8D-4240-81D5-D9E1ED7B7B46}"/>
                </a:ext>
              </a:extLst>
            </p:cNvPr>
            <p:cNvGrpSpPr/>
            <p:nvPr/>
          </p:nvGrpSpPr>
          <p:grpSpPr>
            <a:xfrm>
              <a:off x="801311" y="4274122"/>
              <a:ext cx="1872000" cy="900000"/>
              <a:chOff x="1170746" y="666121"/>
              <a:chExt cx="1872000" cy="900000"/>
            </a:xfrm>
          </p:grpSpPr>
          <p:sp>
            <p:nvSpPr>
              <p:cNvPr id="127" name="矩形: 圆角 126">
                <a:extLst>
                  <a:ext uri="{FF2B5EF4-FFF2-40B4-BE49-F238E27FC236}">
                    <a16:creationId xmlns:a16="http://schemas.microsoft.com/office/drawing/2014/main" id="{F89E4139-4B8C-426B-B197-3D39C707B2B2}"/>
                  </a:ext>
                </a:extLst>
              </p:cNvPr>
              <p:cNvSpPr/>
              <p:nvPr/>
            </p:nvSpPr>
            <p:spPr>
              <a:xfrm>
                <a:off x="1170746" y="666121"/>
                <a:ext cx="1872000" cy="900000"/>
              </a:xfrm>
              <a:prstGeom prst="roundRect">
                <a:avLst>
                  <a:gd name="adj" fmla="val 9174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429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128" name="图片 127">
                <a:extLst>
                  <a:ext uri="{FF2B5EF4-FFF2-40B4-BE49-F238E27FC236}">
                    <a16:creationId xmlns:a16="http://schemas.microsoft.com/office/drawing/2014/main" id="{02BAAFD8-5F6F-48DB-B10C-CA72332C9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346" y="909991"/>
                <a:ext cx="443398" cy="400140"/>
              </a:xfrm>
              <a:prstGeom prst="rect">
                <a:avLst/>
              </a:prstGeom>
            </p:spPr>
          </p:pic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5915AE-6126-4143-9A28-945EB3733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6" t="55999" r="5317" b="1334"/>
            <a:stretch/>
          </p:blipFill>
          <p:spPr>
            <a:xfrm>
              <a:off x="1383384" y="4579644"/>
              <a:ext cx="1190237" cy="262776"/>
            </a:xfrm>
            <a:prstGeom prst="rect">
              <a:avLst/>
            </a:prstGeom>
          </p:spPr>
        </p:pic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E89DEA3E-DBA7-4634-913D-76E6CEEE71E6}"/>
              </a:ext>
            </a:extLst>
          </p:cNvPr>
          <p:cNvGrpSpPr/>
          <p:nvPr/>
        </p:nvGrpSpPr>
        <p:grpSpPr>
          <a:xfrm>
            <a:off x="6208019" y="3260828"/>
            <a:ext cx="1633839" cy="785500"/>
            <a:chOff x="8775294" y="909514"/>
            <a:chExt cx="1872000" cy="900000"/>
          </a:xfrm>
        </p:grpSpPr>
        <p:sp>
          <p:nvSpPr>
            <p:cNvPr id="131" name="矩形: 圆角 130">
              <a:extLst>
                <a:ext uri="{FF2B5EF4-FFF2-40B4-BE49-F238E27FC236}">
                  <a16:creationId xmlns:a16="http://schemas.microsoft.com/office/drawing/2014/main" id="{D66D2E22-C4A3-446E-8C50-948D9846AA3A}"/>
                </a:ext>
              </a:extLst>
            </p:cNvPr>
            <p:cNvSpPr/>
            <p:nvPr/>
          </p:nvSpPr>
          <p:spPr>
            <a:xfrm>
              <a:off x="8775294" y="909514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2" name="图片 131">
              <a:extLst>
                <a:ext uri="{FF2B5EF4-FFF2-40B4-BE49-F238E27FC236}">
                  <a16:creationId xmlns:a16="http://schemas.microsoft.com/office/drawing/2014/main" id="{F565BAFB-76BD-4F10-AFB0-39F732063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7261" y="1158755"/>
              <a:ext cx="1679153" cy="363755"/>
            </a:xfrm>
            <a:prstGeom prst="rect">
              <a:avLst/>
            </a:prstGeom>
          </p:spPr>
        </p:pic>
      </p:grp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AD5BD3C9-2250-4870-9A25-CFB0089BCBE0}"/>
              </a:ext>
            </a:extLst>
          </p:cNvPr>
          <p:cNvGrpSpPr/>
          <p:nvPr/>
        </p:nvGrpSpPr>
        <p:grpSpPr>
          <a:xfrm>
            <a:off x="4322922" y="3260828"/>
            <a:ext cx="1633839" cy="785500"/>
            <a:chOff x="1018346" y="513721"/>
            <a:chExt cx="1872000" cy="900000"/>
          </a:xfrm>
        </p:grpSpPr>
        <p:sp>
          <p:nvSpPr>
            <p:cNvPr id="134" name="矩形: 圆角 133">
              <a:extLst>
                <a:ext uri="{FF2B5EF4-FFF2-40B4-BE49-F238E27FC236}">
                  <a16:creationId xmlns:a16="http://schemas.microsoft.com/office/drawing/2014/main" id="{D1A8E97C-5881-41F6-9E99-E22B4BDF5FA1}"/>
                </a:ext>
              </a:extLst>
            </p:cNvPr>
            <p:cNvSpPr/>
            <p:nvPr/>
          </p:nvSpPr>
          <p:spPr>
            <a:xfrm>
              <a:off x="1018346" y="51372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id="{13DE67BF-A6D6-494B-86D6-AF3F6AE01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88" b="30080"/>
            <a:stretch/>
          </p:blipFill>
          <p:spPr>
            <a:xfrm>
              <a:off x="1060678" y="664573"/>
              <a:ext cx="1763350" cy="570142"/>
            </a:xfrm>
            <a:prstGeom prst="rect">
              <a:avLst/>
            </a:prstGeom>
          </p:spPr>
        </p:pic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15BA9765-68E2-431C-ABB5-BA1435D0C684}"/>
              </a:ext>
            </a:extLst>
          </p:cNvPr>
          <p:cNvGrpSpPr/>
          <p:nvPr/>
        </p:nvGrpSpPr>
        <p:grpSpPr>
          <a:xfrm>
            <a:off x="10012293" y="3260828"/>
            <a:ext cx="1633839" cy="785500"/>
            <a:chOff x="7498047" y="1492007"/>
            <a:chExt cx="1872000" cy="900000"/>
          </a:xfrm>
        </p:grpSpPr>
        <p:sp>
          <p:nvSpPr>
            <p:cNvPr id="137" name="矩形: 圆角 136">
              <a:extLst>
                <a:ext uri="{FF2B5EF4-FFF2-40B4-BE49-F238E27FC236}">
                  <a16:creationId xmlns:a16="http://schemas.microsoft.com/office/drawing/2014/main" id="{1CC9B76E-3CA3-49B1-A9EB-90BC35453744}"/>
                </a:ext>
              </a:extLst>
            </p:cNvPr>
            <p:cNvSpPr/>
            <p:nvPr/>
          </p:nvSpPr>
          <p:spPr>
            <a:xfrm>
              <a:off x="7498047" y="1492007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8" name="图片 137">
              <a:extLst>
                <a:ext uri="{FF2B5EF4-FFF2-40B4-BE49-F238E27FC236}">
                  <a16:creationId xmlns:a16="http://schemas.microsoft.com/office/drawing/2014/main" id="{D5B1C83C-36FC-4342-AE27-088B6F510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540" y="1732618"/>
              <a:ext cx="1429843" cy="520553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05F95A8-86FB-4AB7-9E17-32C79F358145}"/>
              </a:ext>
            </a:extLst>
          </p:cNvPr>
          <p:cNvGrpSpPr/>
          <p:nvPr/>
        </p:nvGrpSpPr>
        <p:grpSpPr>
          <a:xfrm>
            <a:off x="553442" y="4263636"/>
            <a:ext cx="1633839" cy="785500"/>
            <a:chOff x="6807345" y="3717821"/>
            <a:chExt cx="1872000" cy="900000"/>
          </a:xfrm>
        </p:grpSpPr>
        <p:sp>
          <p:nvSpPr>
            <p:cNvPr id="140" name="矩形: 圆角 139">
              <a:extLst>
                <a:ext uri="{FF2B5EF4-FFF2-40B4-BE49-F238E27FC236}">
                  <a16:creationId xmlns:a16="http://schemas.microsoft.com/office/drawing/2014/main" id="{8E595539-046B-43E4-9F28-AE2218FA53D6}"/>
                </a:ext>
              </a:extLst>
            </p:cNvPr>
            <p:cNvSpPr/>
            <p:nvPr/>
          </p:nvSpPr>
          <p:spPr>
            <a:xfrm>
              <a:off x="6807345" y="371782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160BCDBF-1817-4253-A91E-3C2A3A5ACD89}"/>
                </a:ext>
              </a:extLst>
            </p:cNvPr>
            <p:cNvGrpSpPr/>
            <p:nvPr/>
          </p:nvGrpSpPr>
          <p:grpSpPr>
            <a:xfrm>
              <a:off x="6955253" y="3873377"/>
              <a:ext cx="1500555" cy="578808"/>
              <a:chOff x="7061145" y="3948050"/>
              <a:chExt cx="1875547" cy="723453"/>
            </a:xfrm>
          </p:grpSpPr>
          <p:pic>
            <p:nvPicPr>
              <p:cNvPr id="141" name="图片 140">
                <a:extLst>
                  <a:ext uri="{FF2B5EF4-FFF2-40B4-BE49-F238E27FC236}">
                    <a16:creationId xmlns:a16="http://schemas.microsoft.com/office/drawing/2014/main" id="{17F91F29-481B-4135-94B1-FD9A99637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1145" y="3948050"/>
                <a:ext cx="723453" cy="723453"/>
              </a:xfrm>
              <a:prstGeom prst="rect">
                <a:avLst/>
              </a:prstGeom>
            </p:spPr>
          </p:pic>
          <p:pic>
            <p:nvPicPr>
              <p:cNvPr id="142" name="图片 141">
                <a:extLst>
                  <a:ext uri="{FF2B5EF4-FFF2-40B4-BE49-F238E27FC236}">
                    <a16:creationId xmlns:a16="http://schemas.microsoft.com/office/drawing/2014/main" id="{B4D0B31F-34B9-43CB-BC85-7130E26024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62" t="21024" r="5304" b="22507"/>
              <a:stretch/>
            </p:blipFill>
            <p:spPr>
              <a:xfrm>
                <a:off x="7807459" y="4026866"/>
                <a:ext cx="1129233" cy="517310"/>
              </a:xfrm>
              <a:prstGeom prst="rect">
                <a:avLst/>
              </a:prstGeom>
            </p:spPr>
          </p:pic>
        </p:grpSp>
      </p:grp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9888D19D-8ABC-4FD5-A53E-35B94E630C88}"/>
              </a:ext>
            </a:extLst>
          </p:cNvPr>
          <p:cNvGrpSpPr/>
          <p:nvPr/>
        </p:nvGrpSpPr>
        <p:grpSpPr>
          <a:xfrm>
            <a:off x="8100623" y="3260828"/>
            <a:ext cx="1633839" cy="785500"/>
            <a:chOff x="1018346" y="513721"/>
            <a:chExt cx="1872000" cy="900000"/>
          </a:xfrm>
        </p:grpSpPr>
        <p:sp>
          <p:nvSpPr>
            <p:cNvPr id="144" name="矩形: 圆角 143">
              <a:extLst>
                <a:ext uri="{FF2B5EF4-FFF2-40B4-BE49-F238E27FC236}">
                  <a16:creationId xmlns:a16="http://schemas.microsoft.com/office/drawing/2014/main" id="{83E4F02E-3A9E-41E2-87C0-D0D366367C47}"/>
                </a:ext>
              </a:extLst>
            </p:cNvPr>
            <p:cNvSpPr/>
            <p:nvPr/>
          </p:nvSpPr>
          <p:spPr>
            <a:xfrm>
              <a:off x="1018346" y="51372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45" name="图片 144">
              <a:extLst>
                <a:ext uri="{FF2B5EF4-FFF2-40B4-BE49-F238E27FC236}">
                  <a16:creationId xmlns:a16="http://schemas.microsoft.com/office/drawing/2014/main" id="{B9637C1B-7DAA-45C1-B363-D4148B27D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636" y="750351"/>
              <a:ext cx="1462329" cy="446395"/>
            </a:xfrm>
            <a:prstGeom prst="rect">
              <a:avLst/>
            </a:prstGeom>
          </p:spPr>
        </p:pic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1BF1D3D-98AB-4C30-93AD-B0A1595C282F}"/>
              </a:ext>
            </a:extLst>
          </p:cNvPr>
          <p:cNvGrpSpPr/>
          <p:nvPr/>
        </p:nvGrpSpPr>
        <p:grpSpPr>
          <a:xfrm>
            <a:off x="2435600" y="4263636"/>
            <a:ext cx="1633839" cy="785500"/>
            <a:chOff x="9285336" y="3644071"/>
            <a:chExt cx="1872000" cy="900000"/>
          </a:xfrm>
        </p:grpSpPr>
        <p:sp>
          <p:nvSpPr>
            <p:cNvPr id="147" name="矩形: 圆角 146">
              <a:extLst>
                <a:ext uri="{FF2B5EF4-FFF2-40B4-BE49-F238E27FC236}">
                  <a16:creationId xmlns:a16="http://schemas.microsoft.com/office/drawing/2014/main" id="{5B3EA0E6-4A59-42B9-85B1-A6B328CEC812}"/>
                </a:ext>
              </a:extLst>
            </p:cNvPr>
            <p:cNvSpPr/>
            <p:nvPr/>
          </p:nvSpPr>
          <p:spPr>
            <a:xfrm>
              <a:off x="9285336" y="364407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13151DC3-EC96-4946-B383-379D8A166A41}"/>
                </a:ext>
              </a:extLst>
            </p:cNvPr>
            <p:cNvGrpSpPr/>
            <p:nvPr/>
          </p:nvGrpSpPr>
          <p:grpSpPr>
            <a:xfrm>
              <a:off x="9461057" y="3821467"/>
              <a:ext cx="1387618" cy="478596"/>
              <a:chOff x="9445882" y="3902360"/>
              <a:chExt cx="1840570" cy="634821"/>
            </a:xfrm>
          </p:grpSpPr>
          <p:pic>
            <p:nvPicPr>
              <p:cNvPr id="148" name="图片 147">
                <a:extLst>
                  <a:ext uri="{FF2B5EF4-FFF2-40B4-BE49-F238E27FC236}">
                    <a16:creationId xmlns:a16="http://schemas.microsoft.com/office/drawing/2014/main" id="{906F2EC9-D788-4718-8CBA-2CD33FD4F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45882" y="3902360"/>
                <a:ext cx="634822" cy="634821"/>
              </a:xfrm>
              <a:prstGeom prst="rect">
                <a:avLst/>
              </a:prstGeom>
            </p:spPr>
          </p:pic>
          <p:pic>
            <p:nvPicPr>
              <p:cNvPr id="149" name="图片 148">
                <a:extLst>
                  <a:ext uri="{FF2B5EF4-FFF2-40B4-BE49-F238E27FC236}">
                    <a16:creationId xmlns:a16="http://schemas.microsoft.com/office/drawing/2014/main" id="{739D1583-40D9-48CE-94DB-09AA8B5AB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5813" y="4016823"/>
                <a:ext cx="1080639" cy="439189"/>
              </a:xfrm>
              <a:prstGeom prst="rect">
                <a:avLst/>
              </a:prstGeom>
            </p:spPr>
          </p:pic>
        </p:grpSp>
      </p:grp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CD3BC178-0F36-4706-AB08-8160AD0F0031}"/>
              </a:ext>
            </a:extLst>
          </p:cNvPr>
          <p:cNvGrpSpPr/>
          <p:nvPr/>
        </p:nvGrpSpPr>
        <p:grpSpPr>
          <a:xfrm>
            <a:off x="6208019" y="4263636"/>
            <a:ext cx="1633839" cy="785500"/>
            <a:chOff x="6454684" y="5177783"/>
            <a:chExt cx="1872000" cy="900000"/>
          </a:xfrm>
        </p:grpSpPr>
        <p:sp>
          <p:nvSpPr>
            <p:cNvPr id="151" name="矩形: 圆角 150">
              <a:extLst>
                <a:ext uri="{FF2B5EF4-FFF2-40B4-BE49-F238E27FC236}">
                  <a16:creationId xmlns:a16="http://schemas.microsoft.com/office/drawing/2014/main" id="{F506B41E-6F99-4204-AFC2-F3EAED7A5794}"/>
                </a:ext>
              </a:extLst>
            </p:cNvPr>
            <p:cNvSpPr/>
            <p:nvPr/>
          </p:nvSpPr>
          <p:spPr>
            <a:xfrm>
              <a:off x="6454684" y="5177783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52" name="图片 151">
              <a:extLst>
                <a:ext uri="{FF2B5EF4-FFF2-40B4-BE49-F238E27FC236}">
                  <a16:creationId xmlns:a16="http://schemas.microsoft.com/office/drawing/2014/main" id="{B1569786-5EC0-4BCB-BD02-BF09BB6D4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7329" y="5407118"/>
              <a:ext cx="1686148" cy="352259"/>
            </a:xfrm>
            <a:prstGeom prst="rect">
              <a:avLst/>
            </a:prstGeom>
          </p:spPr>
        </p:pic>
      </p:grpSp>
      <p:grpSp>
        <p:nvGrpSpPr>
          <p:cNvPr id="157" name="组合 156">
            <a:extLst>
              <a:ext uri="{FF2B5EF4-FFF2-40B4-BE49-F238E27FC236}">
                <a16:creationId xmlns:a16="http://schemas.microsoft.com/office/drawing/2014/main" id="{9D2D30AC-26F5-48A5-8C03-98DDB4B24586}"/>
              </a:ext>
            </a:extLst>
          </p:cNvPr>
          <p:cNvGrpSpPr/>
          <p:nvPr/>
        </p:nvGrpSpPr>
        <p:grpSpPr>
          <a:xfrm>
            <a:off x="4322922" y="4263636"/>
            <a:ext cx="1633839" cy="785500"/>
            <a:chOff x="1018346" y="513721"/>
            <a:chExt cx="1872000" cy="900000"/>
          </a:xfrm>
        </p:grpSpPr>
        <p:sp>
          <p:nvSpPr>
            <p:cNvPr id="158" name="矩形: 圆角 157">
              <a:extLst>
                <a:ext uri="{FF2B5EF4-FFF2-40B4-BE49-F238E27FC236}">
                  <a16:creationId xmlns:a16="http://schemas.microsoft.com/office/drawing/2014/main" id="{2C9F752D-ABDD-4626-859C-4ED03D1A06F2}"/>
                </a:ext>
              </a:extLst>
            </p:cNvPr>
            <p:cNvSpPr/>
            <p:nvPr/>
          </p:nvSpPr>
          <p:spPr>
            <a:xfrm>
              <a:off x="1018346" y="51372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59" name="图片 158">
              <a:extLst>
                <a:ext uri="{FF2B5EF4-FFF2-40B4-BE49-F238E27FC236}">
                  <a16:creationId xmlns:a16="http://schemas.microsoft.com/office/drawing/2014/main" id="{2AD33434-941F-4925-A07B-2492B07F6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299" y="748714"/>
              <a:ext cx="1196917" cy="442860"/>
            </a:xfrm>
            <a:prstGeom prst="rect">
              <a:avLst/>
            </a:prstGeom>
          </p:spPr>
        </p:pic>
        <p:pic>
          <p:nvPicPr>
            <p:cNvPr id="160" name="图片 159">
              <a:extLst>
                <a:ext uri="{FF2B5EF4-FFF2-40B4-BE49-F238E27FC236}">
                  <a16:creationId xmlns:a16="http://schemas.microsoft.com/office/drawing/2014/main" id="{8D81B398-65FF-4FBE-974A-9347A2F9D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982" y="729486"/>
              <a:ext cx="449537" cy="449537"/>
            </a:xfrm>
            <a:prstGeom prst="rect">
              <a:avLst/>
            </a:prstGeom>
          </p:spPr>
        </p:pic>
      </p:grpSp>
      <p:grpSp>
        <p:nvGrpSpPr>
          <p:cNvPr id="164" name="组合 163">
            <a:extLst>
              <a:ext uri="{FF2B5EF4-FFF2-40B4-BE49-F238E27FC236}">
                <a16:creationId xmlns:a16="http://schemas.microsoft.com/office/drawing/2014/main" id="{C537B301-4C99-4983-AEEA-9CBBDE800085}"/>
              </a:ext>
            </a:extLst>
          </p:cNvPr>
          <p:cNvGrpSpPr/>
          <p:nvPr/>
        </p:nvGrpSpPr>
        <p:grpSpPr>
          <a:xfrm>
            <a:off x="10012293" y="4263636"/>
            <a:ext cx="1633839" cy="785500"/>
            <a:chOff x="6959888" y="805941"/>
            <a:chExt cx="1872000" cy="900000"/>
          </a:xfrm>
        </p:grpSpPr>
        <p:sp>
          <p:nvSpPr>
            <p:cNvPr id="165" name="矩形: 圆角 164">
              <a:extLst>
                <a:ext uri="{FF2B5EF4-FFF2-40B4-BE49-F238E27FC236}">
                  <a16:creationId xmlns:a16="http://schemas.microsoft.com/office/drawing/2014/main" id="{6FDA72F0-F6AA-456B-A371-4A4B721EB020}"/>
                </a:ext>
              </a:extLst>
            </p:cNvPr>
            <p:cNvSpPr/>
            <p:nvPr/>
          </p:nvSpPr>
          <p:spPr>
            <a:xfrm>
              <a:off x="6959888" y="80594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66" name="图片 165">
              <a:extLst>
                <a:ext uri="{FF2B5EF4-FFF2-40B4-BE49-F238E27FC236}">
                  <a16:creationId xmlns:a16="http://schemas.microsoft.com/office/drawing/2014/main" id="{38D9BA70-45E0-48B1-AFEC-CE755A85C3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1" t="26727" r="8103" b="27264"/>
            <a:stretch/>
          </p:blipFill>
          <p:spPr>
            <a:xfrm>
              <a:off x="6983322" y="992472"/>
              <a:ext cx="1724095" cy="545972"/>
            </a:xfrm>
            <a:prstGeom prst="rect">
              <a:avLst/>
            </a:prstGeom>
          </p:spPr>
        </p:pic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3E94766-D601-4D39-B170-8FBDC22C84DA}"/>
              </a:ext>
            </a:extLst>
          </p:cNvPr>
          <p:cNvGrpSpPr/>
          <p:nvPr/>
        </p:nvGrpSpPr>
        <p:grpSpPr>
          <a:xfrm>
            <a:off x="8100623" y="4263636"/>
            <a:ext cx="1633839" cy="785500"/>
            <a:chOff x="2028730" y="281248"/>
            <a:chExt cx="1872000" cy="900000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B7542F93-86F3-467D-A6A7-400F5C733716}"/>
                </a:ext>
              </a:extLst>
            </p:cNvPr>
            <p:cNvSpPr/>
            <p:nvPr/>
          </p:nvSpPr>
          <p:spPr>
            <a:xfrm>
              <a:off x="2028730" y="281248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38E84236-B03C-4D9E-84BC-3A70B5AEF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429" y="548210"/>
              <a:ext cx="1500004" cy="360000"/>
            </a:xfrm>
            <a:prstGeom prst="rect">
              <a:avLst/>
            </a:prstGeom>
          </p:spPr>
        </p:pic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F6DEB43-215A-44F1-BBBA-089F69CD2421}"/>
              </a:ext>
            </a:extLst>
          </p:cNvPr>
          <p:cNvGrpSpPr/>
          <p:nvPr/>
        </p:nvGrpSpPr>
        <p:grpSpPr>
          <a:xfrm>
            <a:off x="553442" y="5269744"/>
            <a:ext cx="1633839" cy="785500"/>
            <a:chOff x="9321369" y="561172"/>
            <a:chExt cx="1872000" cy="900000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8434E8D-5DEB-4719-B89B-1B697E648BD7}"/>
                </a:ext>
              </a:extLst>
            </p:cNvPr>
            <p:cNvSpPr/>
            <p:nvPr/>
          </p:nvSpPr>
          <p:spPr>
            <a:xfrm>
              <a:off x="9321369" y="561172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24BA6D2B-5FED-4FD5-B487-409D10015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9940" y="819812"/>
              <a:ext cx="1400304" cy="382719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52D8E19-A67C-4E18-8D13-7AFA1219EEAA}"/>
              </a:ext>
            </a:extLst>
          </p:cNvPr>
          <p:cNvGrpSpPr/>
          <p:nvPr/>
        </p:nvGrpSpPr>
        <p:grpSpPr>
          <a:xfrm>
            <a:off x="4322922" y="5269744"/>
            <a:ext cx="1633839" cy="785500"/>
            <a:chOff x="8157890" y="-65536"/>
            <a:chExt cx="1872000" cy="900000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A0AE3E24-2A3D-4A34-9FFA-EDCA8C87284B}"/>
                </a:ext>
              </a:extLst>
            </p:cNvPr>
            <p:cNvSpPr/>
            <p:nvPr/>
          </p:nvSpPr>
          <p:spPr>
            <a:xfrm>
              <a:off x="8157890" y="-65536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C704CFF0-3194-405E-808C-3AF781CD1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9936" y="215865"/>
              <a:ext cx="1569060" cy="252000"/>
            </a:xfrm>
            <a:prstGeom prst="rect">
              <a:avLst/>
            </a:prstGeom>
          </p:spPr>
        </p:pic>
      </p:grpSp>
      <p:grpSp>
        <p:nvGrpSpPr>
          <p:cNvPr id="167" name="组合 166">
            <a:extLst>
              <a:ext uri="{FF2B5EF4-FFF2-40B4-BE49-F238E27FC236}">
                <a16:creationId xmlns:a16="http://schemas.microsoft.com/office/drawing/2014/main" id="{4C790258-9B19-4566-B8B9-C32ADD3AE2F6}"/>
              </a:ext>
            </a:extLst>
          </p:cNvPr>
          <p:cNvGrpSpPr/>
          <p:nvPr/>
        </p:nvGrpSpPr>
        <p:grpSpPr>
          <a:xfrm>
            <a:off x="6208019" y="5269744"/>
            <a:ext cx="1633839" cy="785500"/>
            <a:chOff x="955080" y="361321"/>
            <a:chExt cx="1872000" cy="900000"/>
          </a:xfrm>
        </p:grpSpPr>
        <p:sp>
          <p:nvSpPr>
            <p:cNvPr id="168" name="矩形: 圆角 167">
              <a:extLst>
                <a:ext uri="{FF2B5EF4-FFF2-40B4-BE49-F238E27FC236}">
                  <a16:creationId xmlns:a16="http://schemas.microsoft.com/office/drawing/2014/main" id="{5F13FC9A-AB58-490E-A270-2B5B8023D684}"/>
                </a:ext>
              </a:extLst>
            </p:cNvPr>
            <p:cNvSpPr/>
            <p:nvPr/>
          </p:nvSpPr>
          <p:spPr>
            <a:xfrm>
              <a:off x="955080" y="36132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69" name="图片 168">
              <a:extLst>
                <a:ext uri="{FF2B5EF4-FFF2-40B4-BE49-F238E27FC236}">
                  <a16:creationId xmlns:a16="http://schemas.microsoft.com/office/drawing/2014/main" id="{F78F9888-6330-428D-8691-074C5D9AB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43" y="626327"/>
              <a:ext cx="1659586" cy="320602"/>
            </a:xfrm>
            <a:prstGeom prst="rect">
              <a:avLst/>
            </a:prstGeom>
          </p:spPr>
        </p:pic>
      </p:grpSp>
      <p:grpSp>
        <p:nvGrpSpPr>
          <p:cNvPr id="170" name="组合 169">
            <a:extLst>
              <a:ext uri="{FF2B5EF4-FFF2-40B4-BE49-F238E27FC236}">
                <a16:creationId xmlns:a16="http://schemas.microsoft.com/office/drawing/2014/main" id="{785BBD3F-BACF-4DAE-9A10-95AAB42E9C88}"/>
              </a:ext>
            </a:extLst>
          </p:cNvPr>
          <p:cNvGrpSpPr/>
          <p:nvPr/>
        </p:nvGrpSpPr>
        <p:grpSpPr>
          <a:xfrm>
            <a:off x="10012293" y="5269744"/>
            <a:ext cx="1633839" cy="785500"/>
            <a:chOff x="955080" y="361321"/>
            <a:chExt cx="1872000" cy="900000"/>
          </a:xfrm>
        </p:grpSpPr>
        <p:sp>
          <p:nvSpPr>
            <p:cNvPr id="171" name="矩形: 圆角 170">
              <a:extLst>
                <a:ext uri="{FF2B5EF4-FFF2-40B4-BE49-F238E27FC236}">
                  <a16:creationId xmlns:a16="http://schemas.microsoft.com/office/drawing/2014/main" id="{08A33524-6A17-4968-9348-E7A75E891014}"/>
                </a:ext>
              </a:extLst>
            </p:cNvPr>
            <p:cNvSpPr/>
            <p:nvPr/>
          </p:nvSpPr>
          <p:spPr>
            <a:xfrm>
              <a:off x="955080" y="36132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72" name="图片 171">
              <a:extLst>
                <a:ext uri="{FF2B5EF4-FFF2-40B4-BE49-F238E27FC236}">
                  <a16:creationId xmlns:a16="http://schemas.microsoft.com/office/drawing/2014/main" id="{282BE014-16A0-4003-BCFA-55E7FCEA5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435" y="676079"/>
              <a:ext cx="1541425" cy="365251"/>
            </a:xfrm>
            <a:prstGeom prst="rect">
              <a:avLst/>
            </a:prstGeom>
          </p:spPr>
        </p:pic>
      </p:grpSp>
      <p:grpSp>
        <p:nvGrpSpPr>
          <p:cNvPr id="173" name="组合 172">
            <a:extLst>
              <a:ext uri="{FF2B5EF4-FFF2-40B4-BE49-F238E27FC236}">
                <a16:creationId xmlns:a16="http://schemas.microsoft.com/office/drawing/2014/main" id="{0756B1AF-93EE-422A-94DB-63FA24B3A926}"/>
              </a:ext>
            </a:extLst>
          </p:cNvPr>
          <p:cNvGrpSpPr/>
          <p:nvPr/>
        </p:nvGrpSpPr>
        <p:grpSpPr>
          <a:xfrm>
            <a:off x="8100623" y="5269744"/>
            <a:ext cx="1633839" cy="785500"/>
            <a:chOff x="955080" y="361321"/>
            <a:chExt cx="1872000" cy="900000"/>
          </a:xfrm>
        </p:grpSpPr>
        <p:sp>
          <p:nvSpPr>
            <p:cNvPr id="174" name="矩形: 圆角 173">
              <a:extLst>
                <a:ext uri="{FF2B5EF4-FFF2-40B4-BE49-F238E27FC236}">
                  <a16:creationId xmlns:a16="http://schemas.microsoft.com/office/drawing/2014/main" id="{5236D13E-95EE-4838-9EA6-435B6B657B5D}"/>
                </a:ext>
              </a:extLst>
            </p:cNvPr>
            <p:cNvSpPr/>
            <p:nvPr/>
          </p:nvSpPr>
          <p:spPr>
            <a:xfrm>
              <a:off x="955080" y="36132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75" name="图片 174">
              <a:extLst>
                <a:ext uri="{FF2B5EF4-FFF2-40B4-BE49-F238E27FC236}">
                  <a16:creationId xmlns:a16="http://schemas.microsoft.com/office/drawing/2014/main" id="{404BA8B4-0CAD-4B57-AF07-87AFD023A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8" y="569651"/>
              <a:ext cx="1684177" cy="388656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5C894DC-12ED-440F-A54B-2984B67034E1}"/>
              </a:ext>
            </a:extLst>
          </p:cNvPr>
          <p:cNvGrpSpPr/>
          <p:nvPr/>
        </p:nvGrpSpPr>
        <p:grpSpPr>
          <a:xfrm>
            <a:off x="2435600" y="5269744"/>
            <a:ext cx="1633839" cy="785500"/>
            <a:chOff x="2435600" y="2197123"/>
            <a:chExt cx="1633839" cy="785500"/>
          </a:xfrm>
        </p:grpSpPr>
        <p:sp>
          <p:nvSpPr>
            <p:cNvPr id="77" name="矩形: 圆角 76">
              <a:extLst>
                <a:ext uri="{FF2B5EF4-FFF2-40B4-BE49-F238E27FC236}">
                  <a16:creationId xmlns:a16="http://schemas.microsoft.com/office/drawing/2014/main" id="{24754303-1379-4431-8605-BAE5BE7EC79F}"/>
                </a:ext>
              </a:extLst>
            </p:cNvPr>
            <p:cNvSpPr/>
            <p:nvPr/>
          </p:nvSpPr>
          <p:spPr>
            <a:xfrm>
              <a:off x="2435600" y="2197123"/>
              <a:ext cx="1633839" cy="7855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994EF2C-8B18-4756-BAF6-DC6ED5E9D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879" y="2365837"/>
              <a:ext cx="1490833" cy="451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6470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735AE39-B20D-4570-A544-1A475DEFAA40}"/>
              </a:ext>
            </a:extLst>
          </p:cNvPr>
          <p:cNvSpPr/>
          <p:nvPr/>
        </p:nvSpPr>
        <p:spPr>
          <a:xfrm>
            <a:off x="0" y="2545569"/>
            <a:ext cx="12192000" cy="2542595"/>
          </a:xfrm>
          <a:prstGeom prst="rect">
            <a:avLst/>
          </a:prstGeom>
          <a:gradFill flip="none" rotWithShape="1">
            <a:gsLst>
              <a:gs pos="0">
                <a:srgbClr val="E53427"/>
              </a:gs>
              <a:gs pos="36000">
                <a:srgbClr val="EA5B50"/>
              </a:gs>
              <a:gs pos="100000">
                <a:schemeClr val="bg2">
                  <a:alpha val="4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</a:t>
            </a:r>
            <a:r>
              <a:rPr lang="en-US" altLang="zh-CN" sz="6600" b="1" dirty="0">
                <a:solidFill>
                  <a:schemeClr val="bg1"/>
                </a:solidFill>
                <a:latin typeface="Arial Black" panose="020B0A04020102020204" pitchFamily="34" charset="0"/>
              </a:rPr>
              <a:t>  </a:t>
            </a:r>
            <a:r>
              <a:rPr lang="en-US" altLang="zh-CN" sz="6600" dirty="0">
                <a:solidFill>
                  <a:schemeClr val="bg1"/>
                </a:solidFill>
                <a:latin typeface="Arial Black" panose="020B0A04020102020204" pitchFamily="34" charset="0"/>
              </a:rPr>
              <a:t>THANK YOU</a:t>
            </a:r>
            <a:endParaRPr lang="zh-CN" altLang="en-US" sz="6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82ED1AA-9D10-4F0E-BEBC-C240D4EA4B54}"/>
              </a:ext>
            </a:extLst>
          </p:cNvPr>
          <p:cNvSpPr txBox="1"/>
          <p:nvPr/>
        </p:nvSpPr>
        <p:spPr>
          <a:xfrm>
            <a:off x="668180" y="2950850"/>
            <a:ext cx="3775393" cy="1420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北京创信天华信息技术有限公司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电话：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010-58486093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邮箱：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service@cx51cto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.com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97E80362-D78B-46EB-BEEC-8F317A443392}"/>
              </a:ext>
            </a:extLst>
          </p:cNvPr>
          <p:cNvSpPr/>
          <p:nvPr/>
        </p:nvSpPr>
        <p:spPr>
          <a:xfrm>
            <a:off x="526469" y="429491"/>
            <a:ext cx="2385543" cy="9491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0CC90B-5E80-4B8D-BC40-18FF3AE77913}"/>
              </a:ext>
            </a:extLst>
          </p:cNvPr>
          <p:cNvSpPr/>
          <p:nvPr/>
        </p:nvSpPr>
        <p:spPr>
          <a:xfrm>
            <a:off x="558182" y="1046137"/>
            <a:ext cx="230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200" dirty="0">
                <a:solidFill>
                  <a:srgbClr val="FF0000"/>
                </a:solidFill>
              </a:rPr>
              <a:t>成就技术梦想 </a:t>
            </a:r>
            <a:r>
              <a:rPr lang="en-US" altLang="zh-CN" sz="1200" dirty="0">
                <a:solidFill>
                  <a:srgbClr val="FF0000"/>
                </a:solidFill>
              </a:rPr>
              <a:t> </a:t>
            </a:r>
            <a:r>
              <a:rPr lang="zh-CN" altLang="en-US" sz="1200" dirty="0">
                <a:solidFill>
                  <a:srgbClr val="FF0000"/>
                </a:solidFill>
              </a:rPr>
              <a:t>拓展就业通道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E73BC90-BCD6-42ED-9E73-10FC0C10E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10" y="488950"/>
            <a:ext cx="2385543" cy="55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08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B874FD6-A47E-4E24-A739-3C5004338E68}"/>
              </a:ext>
            </a:extLst>
          </p:cNvPr>
          <p:cNvSpPr txBox="1"/>
          <p:nvPr/>
        </p:nvSpPr>
        <p:spPr>
          <a:xfrm>
            <a:off x="627748" y="409891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背 景 分 析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FAA7F2A-F5FA-48F1-8336-4DE3D59DE351}"/>
              </a:ext>
            </a:extLst>
          </p:cNvPr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878D118D-0D6C-4CAF-A24D-6BA8522AD835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9A400DE-7444-4B03-967F-D77C0B51B377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5F4BD1D7-4C1F-476B-86C9-53E5C2A9A3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A1375E5-DD96-4BE4-84AC-F61BDFAF22D8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AAC1E5B4-1621-4D91-BCA1-DB033E2F13E3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A32717AC-E541-4812-9922-9B84B7CCE4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A8C643B4-8C7C-49CE-A0F6-6C33F6F44933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582A5D7-AE47-400D-A52C-0C1410EB28BD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4E35AFD2-AEB4-4947-B04A-4CEF05ED5986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3035452C-472E-400F-A8A8-0A5003284B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88A3D1ED-CF11-441D-BB4D-0E2174DDEE05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04EC67A2-9760-4C9E-8DB4-5629AB80189F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graphicFrame>
        <p:nvGraphicFramePr>
          <p:cNvPr id="17" name="Chart 1">
            <a:extLst>
              <a:ext uri="{FF2B5EF4-FFF2-40B4-BE49-F238E27FC236}">
                <a16:creationId xmlns:a16="http://schemas.microsoft.com/office/drawing/2014/main" id="{7AAFA643-2123-47FF-8ECE-DDC971873E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4036314"/>
              </p:ext>
            </p:extLst>
          </p:nvPr>
        </p:nvGraphicFramePr>
        <p:xfrm>
          <a:off x="5899638" y="2737786"/>
          <a:ext cx="5214486" cy="3244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" name="图片 17">
            <a:extLst>
              <a:ext uri="{FF2B5EF4-FFF2-40B4-BE49-F238E27FC236}">
                <a16:creationId xmlns:a16="http://schemas.microsoft.com/office/drawing/2014/main" id="{D06BF4A7-FAAF-4214-81BF-8D8BAF7B1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43" y="1696504"/>
            <a:ext cx="4248000" cy="1445889"/>
          </a:xfrm>
          <a:prstGeom prst="rect">
            <a:avLst/>
          </a:prstGeom>
          <a:ln>
            <a:solidFill>
              <a:srgbClr val="BC272E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EE72B19-7F5B-4FED-8FCB-1C727FF7E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43" y="2269835"/>
            <a:ext cx="4248000" cy="2133525"/>
          </a:xfrm>
          <a:prstGeom prst="rect">
            <a:avLst/>
          </a:prstGeom>
          <a:ln>
            <a:solidFill>
              <a:srgbClr val="BC272E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276F97E-0E97-4B25-889A-DB5C0BE59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43" y="2712229"/>
            <a:ext cx="4248000" cy="2327672"/>
          </a:xfrm>
          <a:prstGeom prst="rect">
            <a:avLst/>
          </a:prstGeom>
          <a:ln>
            <a:solidFill>
              <a:srgbClr val="BC272E"/>
            </a:solidFill>
          </a:ln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B30808FD-4B39-4BDA-AD12-6A2D0AFACBEB}"/>
              </a:ext>
            </a:extLst>
          </p:cNvPr>
          <p:cNvGrpSpPr/>
          <p:nvPr/>
        </p:nvGrpSpPr>
        <p:grpSpPr>
          <a:xfrm>
            <a:off x="692742" y="3415145"/>
            <a:ext cx="4248001" cy="2206282"/>
            <a:chOff x="1928052" y="1008428"/>
            <a:chExt cx="5933357" cy="295344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8CC94AA5-0053-4D1C-A244-5685F4CDC273}"/>
                </a:ext>
              </a:extLst>
            </p:cNvPr>
            <p:cNvGrpSpPr/>
            <p:nvPr/>
          </p:nvGrpSpPr>
          <p:grpSpPr>
            <a:xfrm>
              <a:off x="1928052" y="1008428"/>
              <a:ext cx="5933357" cy="2953446"/>
              <a:chOff x="2509834" y="2876550"/>
              <a:chExt cx="7205344" cy="3784415"/>
            </a:xfrm>
          </p:grpSpPr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733AC096-0FA1-4408-97FB-B85AFF514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9834" y="2876550"/>
                <a:ext cx="7205341" cy="1109985"/>
              </a:xfrm>
              <a:prstGeom prst="rect">
                <a:avLst/>
              </a:prstGeom>
              <a:ln>
                <a:solidFill>
                  <a:srgbClr val="BC272E"/>
                </a:solidFill>
              </a:ln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90541A2-0BCD-4439-A435-E2BB29EED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9836" y="3981449"/>
                <a:ext cx="7205342" cy="2679516"/>
              </a:xfrm>
              <a:prstGeom prst="rect">
                <a:avLst/>
              </a:prstGeom>
              <a:ln>
                <a:solidFill>
                  <a:srgbClr val="BC272E"/>
                </a:solidFill>
              </a:ln>
            </p:spPr>
          </p:pic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629E2B-F098-4B20-A4CE-B7007FD86431}"/>
                </a:ext>
              </a:extLst>
            </p:cNvPr>
            <p:cNvSpPr/>
            <p:nvPr/>
          </p:nvSpPr>
          <p:spPr>
            <a:xfrm>
              <a:off x="3671455" y="1953491"/>
              <a:ext cx="831272" cy="235527"/>
            </a:xfrm>
            <a:prstGeom prst="rect">
              <a:avLst/>
            </a:prstGeom>
            <a:noFill/>
            <a:ln>
              <a:solidFill>
                <a:srgbClr val="BC27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4E7CB23-9C76-4E70-9FEF-C5287C975E3C}"/>
                </a:ext>
              </a:extLst>
            </p:cNvPr>
            <p:cNvSpPr/>
            <p:nvPr/>
          </p:nvSpPr>
          <p:spPr>
            <a:xfrm>
              <a:off x="3408219" y="3427668"/>
              <a:ext cx="4184072" cy="256348"/>
            </a:xfrm>
            <a:prstGeom prst="rect">
              <a:avLst/>
            </a:prstGeom>
            <a:noFill/>
            <a:ln>
              <a:solidFill>
                <a:srgbClr val="BC27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C29C2C7C-3FF5-4A5C-BE6F-FD7EF24F23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2" t="55238"/>
          <a:stretch/>
        </p:blipFill>
        <p:spPr>
          <a:xfrm>
            <a:off x="6108847" y="1613260"/>
            <a:ext cx="4796068" cy="10878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9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4807A37-7C06-4716-990C-26F1B647829B}"/>
              </a:ext>
            </a:extLst>
          </p:cNvPr>
          <p:cNvSpPr txBox="1"/>
          <p:nvPr/>
        </p:nvSpPr>
        <p:spPr>
          <a:xfrm>
            <a:off x="627748" y="409891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背 景 分 析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72C4E84-EEC9-434C-BF66-190367C198FF}"/>
              </a:ext>
            </a:extLst>
          </p:cNvPr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A3192620-6449-4627-8ABF-8F3BFF92A129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5A3A8BC6-5AF0-44B9-9F7E-FA9BF69CD329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F46CD09A-234B-4771-96C4-7779859173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06EB473-E641-48A1-ACED-B0F1FEEEF91C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2BA39790-14E2-42C5-B66F-073477C94C93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017BA93-5F5D-4E8C-B377-B13CA1B0AC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44C97D87-6EA5-429D-9CCF-CB53BA51C485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0D99BA7-28B8-4FDA-90AA-B1423858F808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B844190F-FF9E-436C-8556-CC09D861A5BF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B49DBFD9-7D73-4894-A005-CE4E7F3BE9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8E03ACA2-5ADE-4E16-9458-38DF2A1D0CB4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CE478E8-1A5A-455A-9B51-11C2918CF5AC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277C7CA-4ADE-4223-9AAA-455E7C7198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54"/>
          <a:stretch/>
        </p:blipFill>
        <p:spPr>
          <a:xfrm>
            <a:off x="7174140" y="2429387"/>
            <a:ext cx="2988000" cy="1516431"/>
          </a:xfrm>
          <a:prstGeom prst="rect">
            <a:avLst/>
          </a:prstGeom>
          <a:ln>
            <a:solidFill>
              <a:srgbClr val="BF1A20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50A1FA-C373-4E3F-8D84-7CC12FECB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78" y="2429387"/>
            <a:ext cx="5760000" cy="3117624"/>
          </a:xfrm>
          <a:prstGeom prst="rect">
            <a:avLst/>
          </a:prstGeom>
          <a:ln>
            <a:solidFill>
              <a:srgbClr val="BF1A20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BDAE819-952B-4B3C-B06D-F8A84CC6E3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02"/>
          <a:stretch/>
        </p:blipFill>
        <p:spPr>
          <a:xfrm>
            <a:off x="8464650" y="4259513"/>
            <a:ext cx="2988000" cy="1483806"/>
          </a:xfrm>
          <a:prstGeom prst="rect">
            <a:avLst/>
          </a:prstGeom>
          <a:ln>
            <a:solidFill>
              <a:srgbClr val="BF1A20"/>
            </a:solidFill>
          </a:ln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6FDF3AE2-557D-40C8-8E93-5303F750229C}"/>
              </a:ext>
            </a:extLst>
          </p:cNvPr>
          <p:cNvSpPr/>
          <p:nvPr/>
        </p:nvSpPr>
        <p:spPr>
          <a:xfrm>
            <a:off x="3945788" y="1516974"/>
            <a:ext cx="4602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麦可思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《2020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年中国大学生就业报告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》</a:t>
            </a:r>
            <a:endParaRPr lang="zh-CN" altLang="en-US" sz="2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30A257F-91F1-45D5-A1F1-3C10F13E7D4A}"/>
              </a:ext>
            </a:extLst>
          </p:cNvPr>
          <p:cNvSpPr/>
          <p:nvPr/>
        </p:nvSpPr>
        <p:spPr>
          <a:xfrm>
            <a:off x="2893389" y="3480520"/>
            <a:ext cx="3407860" cy="253219"/>
          </a:xfrm>
          <a:prstGeom prst="rect">
            <a:avLst/>
          </a:prstGeom>
          <a:noFill/>
          <a:ln>
            <a:solidFill>
              <a:srgbClr val="BF1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03A1DDF0-448D-48CE-9215-5E0D65CEA071}"/>
              </a:ext>
            </a:extLst>
          </p:cNvPr>
          <p:cNvGrpSpPr/>
          <p:nvPr/>
        </p:nvGrpSpPr>
        <p:grpSpPr>
          <a:xfrm>
            <a:off x="765266" y="3442129"/>
            <a:ext cx="5762575" cy="2400510"/>
            <a:chOff x="765266" y="3442129"/>
            <a:chExt cx="5762575" cy="2400510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D3F704C0-25E7-43ED-9EBD-0D586D35936D}"/>
                </a:ext>
              </a:extLst>
            </p:cNvPr>
            <p:cNvSpPr/>
            <p:nvPr/>
          </p:nvSpPr>
          <p:spPr>
            <a:xfrm>
              <a:off x="4327401" y="4518307"/>
              <a:ext cx="2091079" cy="253219"/>
            </a:xfrm>
            <a:prstGeom prst="rect">
              <a:avLst/>
            </a:prstGeom>
            <a:noFill/>
            <a:ln>
              <a:solidFill>
                <a:srgbClr val="BF1A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EE85EE6-151A-43D8-A214-FCBA56B359EC}"/>
                </a:ext>
              </a:extLst>
            </p:cNvPr>
            <p:cNvSpPr/>
            <p:nvPr/>
          </p:nvSpPr>
          <p:spPr>
            <a:xfrm>
              <a:off x="765266" y="4746031"/>
              <a:ext cx="3060000" cy="253218"/>
            </a:xfrm>
            <a:prstGeom prst="rect">
              <a:avLst/>
            </a:prstGeom>
            <a:noFill/>
            <a:ln>
              <a:solidFill>
                <a:srgbClr val="BF1A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90213FD-A628-4ABD-897C-E3BC0F99389B}"/>
                </a:ext>
              </a:extLst>
            </p:cNvPr>
            <p:cNvGrpSpPr/>
            <p:nvPr/>
          </p:nvGrpSpPr>
          <p:grpSpPr>
            <a:xfrm>
              <a:off x="767841" y="3442129"/>
              <a:ext cx="5760000" cy="2400510"/>
              <a:chOff x="466103" y="3358587"/>
              <a:chExt cx="5760000" cy="2400510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AD3DB854-E704-4288-A0AB-DF58C4B25D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41538"/>
              <a:stretch/>
            </p:blipFill>
            <p:spPr>
              <a:xfrm>
                <a:off x="466103" y="3358587"/>
                <a:ext cx="5760000" cy="2400510"/>
              </a:xfrm>
              <a:prstGeom prst="rect">
                <a:avLst/>
              </a:prstGeom>
              <a:ln>
                <a:solidFill>
                  <a:srgbClr val="BF1A20"/>
                </a:solidFill>
              </a:ln>
            </p:spPr>
          </p:pic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00B61185-6710-467F-A7CB-C6A42EDE328F}"/>
                  </a:ext>
                </a:extLst>
              </p:cNvPr>
              <p:cNvSpPr/>
              <p:nvPr/>
            </p:nvSpPr>
            <p:spPr>
              <a:xfrm>
                <a:off x="2708302" y="4319519"/>
                <a:ext cx="3328523" cy="252627"/>
              </a:xfrm>
              <a:prstGeom prst="rect">
                <a:avLst/>
              </a:prstGeom>
              <a:noFill/>
              <a:ln>
                <a:solidFill>
                  <a:srgbClr val="BF1A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B0BFB337-EF14-43AC-918E-749D27784EA2}"/>
                  </a:ext>
                </a:extLst>
              </p:cNvPr>
              <p:cNvSpPr/>
              <p:nvPr/>
            </p:nvSpPr>
            <p:spPr>
              <a:xfrm>
                <a:off x="2732960" y="5103877"/>
                <a:ext cx="1260000" cy="228010"/>
              </a:xfrm>
              <a:prstGeom prst="rect">
                <a:avLst/>
              </a:prstGeom>
              <a:noFill/>
              <a:ln>
                <a:solidFill>
                  <a:srgbClr val="BF1A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5E4FB348-9A13-43DD-9553-27E1C6DF8E31}"/>
                </a:ext>
              </a:extLst>
            </p:cNvPr>
            <p:cNvSpPr/>
            <p:nvPr/>
          </p:nvSpPr>
          <p:spPr>
            <a:xfrm>
              <a:off x="4780388" y="5187418"/>
              <a:ext cx="1692000" cy="253219"/>
            </a:xfrm>
            <a:prstGeom prst="rect">
              <a:avLst/>
            </a:prstGeom>
            <a:noFill/>
            <a:ln>
              <a:solidFill>
                <a:srgbClr val="BF1A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9C7974B-42CD-4EC1-86DC-2CB1D07C93BF}"/>
                </a:ext>
              </a:extLst>
            </p:cNvPr>
            <p:cNvSpPr/>
            <p:nvPr/>
          </p:nvSpPr>
          <p:spPr>
            <a:xfrm>
              <a:off x="777299" y="5440637"/>
              <a:ext cx="900000" cy="228010"/>
            </a:xfrm>
            <a:prstGeom prst="rect">
              <a:avLst/>
            </a:prstGeom>
            <a:noFill/>
            <a:ln>
              <a:solidFill>
                <a:srgbClr val="BF1A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817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9EC352-5681-4CB6-98D1-F119D5802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51" y="1204686"/>
            <a:ext cx="3348000" cy="4686486"/>
          </a:xfrm>
          <a:prstGeom prst="rect">
            <a:avLst/>
          </a:prstGeom>
          <a:ln>
            <a:solidFill>
              <a:srgbClr val="BF1A20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691A9D1-4731-4E73-8A84-3CAFF68070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546" y="1204687"/>
            <a:ext cx="3348000" cy="4707900"/>
          </a:xfrm>
          <a:prstGeom prst="rect">
            <a:avLst/>
          </a:prstGeom>
          <a:ln>
            <a:solidFill>
              <a:srgbClr val="BF1A20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BEAE1BE-657E-4753-A38B-25C4602977D7}"/>
              </a:ext>
            </a:extLst>
          </p:cNvPr>
          <p:cNvSpPr txBox="1"/>
          <p:nvPr/>
        </p:nvSpPr>
        <p:spPr>
          <a:xfrm>
            <a:off x="627748" y="409891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背 景 分 析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8605BE1-9EC0-4D05-BE15-1B50EEB397BF}"/>
              </a:ext>
            </a:extLst>
          </p:cNvPr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19327551-E5A2-4D12-92ED-F65917D2B506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6910FE42-6163-4F72-831F-D2BCBD47522F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737CC913-3FB1-422D-9CB1-FD7335DEC7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BD787F4D-BC09-4267-A0DB-4E9AD86A60B3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DBE42B26-2B3C-46BC-95D8-E4F9EC17602A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645E8A41-3E0C-4FB7-AEF8-066259D9A6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08089DD-98B6-4422-A291-07833AEDDBAA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2C30CB48-DF6A-4935-8FAC-9BA7EB983450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0733F6B1-45C8-4AF0-AEEB-8EF0AB025191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C36C2874-DC09-415F-B3A8-92AB3973FE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88E82396-BEC3-4058-A482-6D5321C443A6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A63ACDE9-BB07-468B-8E73-12B5D73BF199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6CAF7649-324F-4B9B-894C-03477A6F1313}"/>
              </a:ext>
            </a:extLst>
          </p:cNvPr>
          <p:cNvSpPr/>
          <p:nvPr/>
        </p:nvSpPr>
        <p:spPr>
          <a:xfrm>
            <a:off x="4533151" y="1492195"/>
            <a:ext cx="1651373" cy="1439692"/>
          </a:xfrm>
          <a:prstGeom prst="rect">
            <a:avLst/>
          </a:prstGeom>
          <a:noFill/>
          <a:ln>
            <a:solidFill>
              <a:srgbClr val="BC2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53860AD-DD9D-48B5-AEE3-734386ACE4C6}"/>
              </a:ext>
            </a:extLst>
          </p:cNvPr>
          <p:cNvSpPr/>
          <p:nvPr/>
        </p:nvSpPr>
        <p:spPr>
          <a:xfrm>
            <a:off x="9924122" y="2624309"/>
            <a:ext cx="1260000" cy="252000"/>
          </a:xfrm>
          <a:prstGeom prst="rect">
            <a:avLst/>
          </a:prstGeom>
          <a:noFill/>
          <a:ln>
            <a:solidFill>
              <a:srgbClr val="BC2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448FB7C-B938-4FAA-BD67-A7520B6CC562}"/>
              </a:ext>
            </a:extLst>
          </p:cNvPr>
          <p:cNvSpPr/>
          <p:nvPr/>
        </p:nvSpPr>
        <p:spPr>
          <a:xfrm>
            <a:off x="9946757" y="3318514"/>
            <a:ext cx="1490499" cy="498743"/>
          </a:xfrm>
          <a:prstGeom prst="rect">
            <a:avLst/>
          </a:prstGeom>
          <a:noFill/>
          <a:ln>
            <a:solidFill>
              <a:srgbClr val="BC2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C179AB5-D46B-4D44-B08D-B2EC9BF3EDC7}"/>
              </a:ext>
            </a:extLst>
          </p:cNvPr>
          <p:cNvSpPr/>
          <p:nvPr/>
        </p:nvSpPr>
        <p:spPr>
          <a:xfrm>
            <a:off x="8291265" y="5215110"/>
            <a:ext cx="1505877" cy="242263"/>
          </a:xfrm>
          <a:prstGeom prst="rect">
            <a:avLst/>
          </a:prstGeom>
          <a:noFill/>
          <a:ln>
            <a:solidFill>
              <a:srgbClr val="BC2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1788D8A-8D01-49ED-AC91-A1C753247303}"/>
              </a:ext>
            </a:extLst>
          </p:cNvPr>
          <p:cNvSpPr/>
          <p:nvPr/>
        </p:nvSpPr>
        <p:spPr>
          <a:xfrm>
            <a:off x="363348" y="1763674"/>
            <a:ext cx="3801041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CB4F50"/>
                </a:solidFill>
                <a:latin typeface="+mn-ea"/>
              </a:rPr>
              <a:t>  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麦可思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  <a:p>
            <a:endParaRPr lang="en-US" altLang="zh-CN" sz="2000" b="1" dirty="0">
              <a:solidFill>
                <a:srgbClr val="FF0000"/>
              </a:solidFill>
              <a:latin typeface="+mn-ea"/>
            </a:endParaRPr>
          </a:p>
          <a:p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《2020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年中国大学生就业报告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》</a:t>
            </a:r>
          </a:p>
          <a:p>
            <a:endParaRPr lang="en-US" altLang="zh-CN" sz="2000" b="1" dirty="0">
              <a:solidFill>
                <a:srgbClr val="CB4F50"/>
              </a:solidFill>
              <a:latin typeface="+mn-ea"/>
            </a:endParaRPr>
          </a:p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</a:p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2019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届毕业生月收入较高的专业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2019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届毕业生从事的十大主要职业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045DBD9-84CE-486A-AE24-2146D96B3085}"/>
              </a:ext>
            </a:extLst>
          </p:cNvPr>
          <p:cNvGrpSpPr/>
          <p:nvPr/>
        </p:nvGrpSpPr>
        <p:grpSpPr>
          <a:xfrm>
            <a:off x="4473651" y="1116797"/>
            <a:ext cx="3348000" cy="4974410"/>
            <a:chOff x="4450191" y="1109708"/>
            <a:chExt cx="3348000" cy="497441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C37649AD-DD90-4E4C-8B52-9E061FC7D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90"/>
            <a:stretch/>
          </p:blipFill>
          <p:spPr>
            <a:xfrm>
              <a:off x="4450191" y="1109708"/>
              <a:ext cx="3348000" cy="4974410"/>
            </a:xfrm>
            <a:prstGeom prst="rect">
              <a:avLst/>
            </a:prstGeom>
            <a:ln>
              <a:solidFill>
                <a:srgbClr val="BF1A20"/>
              </a:solidFill>
            </a:ln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852B755-031D-44DF-951F-908D0BD198B9}"/>
                </a:ext>
              </a:extLst>
            </p:cNvPr>
            <p:cNvSpPr/>
            <p:nvPr/>
          </p:nvSpPr>
          <p:spPr>
            <a:xfrm>
              <a:off x="4487332" y="4162821"/>
              <a:ext cx="3260588" cy="468000"/>
            </a:xfrm>
            <a:prstGeom prst="rect">
              <a:avLst/>
            </a:prstGeom>
            <a:noFill/>
            <a:ln>
              <a:solidFill>
                <a:srgbClr val="BC27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7FA54BF-58B4-4427-9C75-DB211A893C49}"/>
              </a:ext>
            </a:extLst>
          </p:cNvPr>
          <p:cNvGrpSpPr/>
          <p:nvPr/>
        </p:nvGrpSpPr>
        <p:grpSpPr>
          <a:xfrm>
            <a:off x="8235106" y="1116797"/>
            <a:ext cx="3348000" cy="4989794"/>
            <a:chOff x="8291265" y="1107299"/>
            <a:chExt cx="3348000" cy="4989794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903D3CD-E2CE-4DC8-A6CF-948093413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10"/>
            <a:stretch/>
          </p:blipFill>
          <p:spPr>
            <a:xfrm>
              <a:off x="8291265" y="1107299"/>
              <a:ext cx="3348000" cy="4989794"/>
            </a:xfrm>
            <a:prstGeom prst="rect">
              <a:avLst/>
            </a:prstGeom>
            <a:ln>
              <a:solidFill>
                <a:srgbClr val="BF1A20"/>
              </a:solidFill>
            </a:ln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CAEFCB2C-B18D-40A7-AA67-AF9D488A21EA}"/>
                </a:ext>
              </a:extLst>
            </p:cNvPr>
            <p:cNvSpPr/>
            <p:nvPr/>
          </p:nvSpPr>
          <p:spPr>
            <a:xfrm>
              <a:off x="8320457" y="3718664"/>
              <a:ext cx="3260588" cy="468000"/>
            </a:xfrm>
            <a:prstGeom prst="rect">
              <a:avLst/>
            </a:prstGeom>
            <a:noFill/>
            <a:ln>
              <a:solidFill>
                <a:srgbClr val="BC27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2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F530457-1CE8-43AC-8479-0DF31A3120C6}"/>
              </a:ext>
            </a:extLst>
          </p:cNvPr>
          <p:cNvSpPr txBox="1"/>
          <p:nvPr/>
        </p:nvSpPr>
        <p:spPr>
          <a:xfrm>
            <a:off x="627748" y="409891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背 景 分 析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9267088-31F0-4AE4-AF7E-3B4345B47D5B}"/>
              </a:ext>
            </a:extLst>
          </p:cNvPr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37417A84-EBCD-4625-9851-95161CAD785D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B1616E29-95FC-4349-A6B4-F5E42311D68F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9A22D24F-279B-412A-9E88-C3F6431834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D8FA72-CDE9-4AFE-961A-0D9BB3881F7C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01E1006C-31B8-43BE-B50C-00E0227E0C89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2877CD9D-6E50-44BE-97ED-FDD85C6944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D9512690-0A74-44A1-B829-14420954D383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544BDCD-F16B-497C-8DCA-2A0AA842958E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9632603F-0919-4DCF-AE44-471E52C31ACB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448697D6-6573-429B-B779-8D7074FEB0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1C22B1A8-292F-41F5-BC59-5892C1978181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BAB133A6-CBC2-4332-9335-3811516F7F6C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id="{0A82D0D7-2546-4643-98FC-F4FB1456B783}"/>
              </a:ext>
            </a:extLst>
          </p:cNvPr>
          <p:cNvSpPr txBox="1"/>
          <p:nvPr/>
        </p:nvSpPr>
        <p:spPr>
          <a:xfrm>
            <a:off x="428718" y="2380348"/>
            <a:ext cx="11298815" cy="13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新工科</a:t>
            </a: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    为主动应对新一轮科技革命与产业变革，支撑服务创新驱动发展、“中国制造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2025”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等一系列国家战略，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2017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年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月以来，教育部积极推进新工科建设，先后形成了“复旦共识”、“天大行动”和“北京指南”，并发布了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《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关于开展新工科研究与实践的通知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》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《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关于推进新工科研究与实践项目的通知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》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，全力探索形成领跑全球工程教育的中国模式、中国经验，助力高等教育强国建设。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98F0287-078E-4382-94B8-E02F65D1F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515" y="1344440"/>
            <a:ext cx="3974916" cy="118654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F798143-4657-4D5A-9821-6172A2E0E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7" y="4127842"/>
            <a:ext cx="3185697" cy="16477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ECF61AF-595B-43A9-8E0B-94198DC3A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854" y="4133600"/>
            <a:ext cx="7430499" cy="185302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E18405B4-E049-4FFE-9DEB-5FE10BD51C22}"/>
              </a:ext>
            </a:extLst>
          </p:cNvPr>
          <p:cNvSpPr/>
          <p:nvPr/>
        </p:nvSpPr>
        <p:spPr>
          <a:xfrm>
            <a:off x="4989763" y="4855140"/>
            <a:ext cx="2644752" cy="216000"/>
          </a:xfrm>
          <a:prstGeom prst="rect">
            <a:avLst/>
          </a:prstGeom>
          <a:noFill/>
          <a:ln>
            <a:solidFill>
              <a:srgbClr val="BC2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A3C4460-ED3F-498C-8A38-D70B26C19DC1}"/>
              </a:ext>
            </a:extLst>
          </p:cNvPr>
          <p:cNvSpPr/>
          <p:nvPr/>
        </p:nvSpPr>
        <p:spPr>
          <a:xfrm>
            <a:off x="10081736" y="4868643"/>
            <a:ext cx="1370035" cy="216000"/>
          </a:xfrm>
          <a:prstGeom prst="rect">
            <a:avLst/>
          </a:prstGeom>
          <a:noFill/>
          <a:ln>
            <a:solidFill>
              <a:srgbClr val="BC2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408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黑暗里有星球&#10;&#10;描述已自动生成">
            <a:extLst>
              <a:ext uri="{FF2B5EF4-FFF2-40B4-BE49-F238E27FC236}">
                <a16:creationId xmlns:a16="http://schemas.microsoft.com/office/drawing/2014/main" id="{47E6C209-64B8-4DD4-BCB8-41CFD4B00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000"/>
          <a:stretch/>
        </p:blipFill>
        <p:spPr>
          <a:xfrm>
            <a:off x="0" y="-10830"/>
            <a:ext cx="12211801" cy="3429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0E78109-4B9A-4D8D-B590-F63557DA6B8D}"/>
              </a:ext>
            </a:extLst>
          </p:cNvPr>
          <p:cNvSpPr/>
          <p:nvPr/>
        </p:nvSpPr>
        <p:spPr>
          <a:xfrm>
            <a:off x="0" y="-19050"/>
            <a:ext cx="12192000" cy="3429000"/>
          </a:xfrm>
          <a:prstGeom prst="rect">
            <a:avLst/>
          </a:prstGeom>
          <a:solidFill>
            <a:schemeClr val="tx1">
              <a:lumMod val="85000"/>
              <a:lumOff val="1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D0D25D90-5379-4869-B8E7-87D0A5903FBA}"/>
              </a:ext>
            </a:extLst>
          </p:cNvPr>
          <p:cNvSpPr txBox="1"/>
          <p:nvPr/>
        </p:nvSpPr>
        <p:spPr>
          <a:xfrm>
            <a:off x="1302802" y="4688446"/>
            <a:ext cx="276063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12303B"/>
                </a:solidFill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12303B"/>
                </a:solidFill>
                <a:ea typeface="造字工房尚雅体演示版常规体" pitchFamily="50" charset="-122"/>
              </a:rPr>
              <a:t>学堂</a:t>
            </a:r>
            <a:endParaRPr lang="en-US" altLang="zh-CN" dirty="0">
              <a:solidFill>
                <a:srgbClr val="12303B"/>
              </a:solidFill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12303B"/>
                </a:solidFill>
                <a:ea typeface="造字工房尚雅体演示版常规体" pitchFamily="50" charset="-122"/>
              </a:rPr>
              <a:t>背景分析</a:t>
            </a:r>
          </a:p>
        </p:txBody>
      </p:sp>
      <p:sp>
        <p:nvSpPr>
          <p:cNvPr id="45" name="Oval 117">
            <a:extLst>
              <a:ext uri="{FF2B5EF4-FFF2-40B4-BE49-F238E27FC236}">
                <a16:creationId xmlns:a16="http://schemas.microsoft.com/office/drawing/2014/main" id="{FC943205-3D1F-4CC3-B6B9-328F5949B162}"/>
              </a:ext>
            </a:extLst>
          </p:cNvPr>
          <p:cNvSpPr/>
          <p:nvPr/>
        </p:nvSpPr>
        <p:spPr>
          <a:xfrm>
            <a:off x="1988357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65" name="Group 128">
            <a:extLst>
              <a:ext uri="{FF2B5EF4-FFF2-40B4-BE49-F238E27FC236}">
                <a16:creationId xmlns:a16="http://schemas.microsoft.com/office/drawing/2014/main" id="{9C343EB7-055F-4694-96A4-02B839EB787C}"/>
              </a:ext>
            </a:extLst>
          </p:cNvPr>
          <p:cNvGrpSpPr/>
          <p:nvPr/>
        </p:nvGrpSpPr>
        <p:grpSpPr>
          <a:xfrm>
            <a:off x="2358025" y="3068474"/>
            <a:ext cx="686374" cy="693284"/>
            <a:chOff x="7683814" y="5017638"/>
            <a:chExt cx="940329" cy="949796"/>
          </a:xfrm>
        </p:grpSpPr>
        <p:sp>
          <p:nvSpPr>
            <p:cNvPr id="66" name="Freeform 82">
              <a:extLst>
                <a:ext uri="{FF2B5EF4-FFF2-40B4-BE49-F238E27FC236}">
                  <a16:creationId xmlns:a16="http://schemas.microsoft.com/office/drawing/2014/main" id="{DA0F077A-F90E-4321-B32B-CC16C79C6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" name="Freeform 83">
              <a:extLst>
                <a:ext uri="{FF2B5EF4-FFF2-40B4-BE49-F238E27FC236}">
                  <a16:creationId xmlns:a16="http://schemas.microsoft.com/office/drawing/2014/main" id="{B6E27D40-4B54-48E3-85B0-D5042F3D7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68" name="Oval 117">
            <a:extLst>
              <a:ext uri="{FF2B5EF4-FFF2-40B4-BE49-F238E27FC236}">
                <a16:creationId xmlns:a16="http://schemas.microsoft.com/office/drawing/2014/main" id="{D9BC4D65-3408-42A1-8CA1-F21EB58767DF}"/>
              </a:ext>
            </a:extLst>
          </p:cNvPr>
          <p:cNvSpPr/>
          <p:nvPr/>
        </p:nvSpPr>
        <p:spPr>
          <a:xfrm>
            <a:off x="5380671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69" name="Group 128">
            <a:extLst>
              <a:ext uri="{FF2B5EF4-FFF2-40B4-BE49-F238E27FC236}">
                <a16:creationId xmlns:a16="http://schemas.microsoft.com/office/drawing/2014/main" id="{FA3B3E44-8F7C-4577-832E-8446E9D33908}"/>
              </a:ext>
            </a:extLst>
          </p:cNvPr>
          <p:cNvGrpSpPr/>
          <p:nvPr/>
        </p:nvGrpSpPr>
        <p:grpSpPr>
          <a:xfrm>
            <a:off x="5750339" y="3068474"/>
            <a:ext cx="686374" cy="693284"/>
            <a:chOff x="7683814" y="5017638"/>
            <a:chExt cx="940329" cy="949796"/>
          </a:xfrm>
        </p:grpSpPr>
        <p:sp>
          <p:nvSpPr>
            <p:cNvPr id="70" name="Freeform 82">
              <a:extLst>
                <a:ext uri="{FF2B5EF4-FFF2-40B4-BE49-F238E27FC236}">
                  <a16:creationId xmlns:a16="http://schemas.microsoft.com/office/drawing/2014/main" id="{8986B8B2-0A60-45F3-8198-26AD90F20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" name="Freeform 83">
              <a:extLst>
                <a:ext uri="{FF2B5EF4-FFF2-40B4-BE49-F238E27FC236}">
                  <a16:creationId xmlns:a16="http://schemas.microsoft.com/office/drawing/2014/main" id="{D0A37755-FB76-4251-B466-FE8ADF88E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72" name="Oval 117">
            <a:extLst>
              <a:ext uri="{FF2B5EF4-FFF2-40B4-BE49-F238E27FC236}">
                <a16:creationId xmlns:a16="http://schemas.microsoft.com/office/drawing/2014/main" id="{30EB0948-EC65-4276-ABB1-992317AAB1CD}"/>
              </a:ext>
            </a:extLst>
          </p:cNvPr>
          <p:cNvSpPr/>
          <p:nvPr/>
        </p:nvSpPr>
        <p:spPr>
          <a:xfrm>
            <a:off x="8772985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73" name="Group 128">
            <a:extLst>
              <a:ext uri="{FF2B5EF4-FFF2-40B4-BE49-F238E27FC236}">
                <a16:creationId xmlns:a16="http://schemas.microsoft.com/office/drawing/2014/main" id="{DA748F75-7356-45FC-B9FA-BB1CE56AA183}"/>
              </a:ext>
            </a:extLst>
          </p:cNvPr>
          <p:cNvGrpSpPr/>
          <p:nvPr/>
        </p:nvGrpSpPr>
        <p:grpSpPr>
          <a:xfrm>
            <a:off x="9142653" y="3068474"/>
            <a:ext cx="686374" cy="693284"/>
            <a:chOff x="7683814" y="5017638"/>
            <a:chExt cx="940329" cy="949796"/>
          </a:xfrm>
        </p:grpSpPr>
        <p:sp>
          <p:nvSpPr>
            <p:cNvPr id="74" name="Freeform 82">
              <a:extLst>
                <a:ext uri="{FF2B5EF4-FFF2-40B4-BE49-F238E27FC236}">
                  <a16:creationId xmlns:a16="http://schemas.microsoft.com/office/drawing/2014/main" id="{33FA25A4-F21E-4E7A-8FE4-A0FD54706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5" name="Freeform 83">
              <a:extLst>
                <a:ext uri="{FF2B5EF4-FFF2-40B4-BE49-F238E27FC236}">
                  <a16:creationId xmlns:a16="http://schemas.microsoft.com/office/drawing/2014/main" id="{7A06205A-018C-4E24-9107-DBF44AF2C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76" name="矩形 75">
            <a:extLst>
              <a:ext uri="{FF2B5EF4-FFF2-40B4-BE49-F238E27FC236}">
                <a16:creationId xmlns:a16="http://schemas.microsoft.com/office/drawing/2014/main" id="{E043FA23-A8ED-4E70-A75C-2DC04B74F23B}"/>
              </a:ext>
            </a:extLst>
          </p:cNvPr>
          <p:cNvSpPr/>
          <p:nvPr/>
        </p:nvSpPr>
        <p:spPr>
          <a:xfrm>
            <a:off x="5608743" y="1189997"/>
            <a:ext cx="1008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6427007E-1AF4-4960-8E8C-CD99CAA799E0}"/>
              </a:ext>
            </a:extLst>
          </p:cNvPr>
          <p:cNvSpPr txBox="1"/>
          <p:nvPr/>
        </p:nvSpPr>
        <p:spPr>
          <a:xfrm>
            <a:off x="4208433" y="615118"/>
            <a:ext cx="3759197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目录</a:t>
            </a:r>
          </a:p>
        </p:txBody>
      </p:sp>
      <p:grpSp>
        <p:nvGrpSpPr>
          <p:cNvPr id="78" name="Group 276">
            <a:extLst>
              <a:ext uri="{FF2B5EF4-FFF2-40B4-BE49-F238E27FC236}">
                <a16:creationId xmlns:a16="http://schemas.microsoft.com/office/drawing/2014/main" id="{F532B64C-1274-4A47-9DC9-C0990F453AF8}"/>
              </a:ext>
            </a:extLst>
          </p:cNvPr>
          <p:cNvGrpSpPr/>
          <p:nvPr/>
        </p:nvGrpSpPr>
        <p:grpSpPr>
          <a:xfrm>
            <a:off x="5653137" y="1442659"/>
            <a:ext cx="885731" cy="41133"/>
            <a:chOff x="5071484" y="4559432"/>
            <a:chExt cx="1599308" cy="74272"/>
          </a:xfrm>
        </p:grpSpPr>
        <p:sp>
          <p:nvSpPr>
            <p:cNvPr id="79" name="Oval 268">
              <a:extLst>
                <a:ext uri="{FF2B5EF4-FFF2-40B4-BE49-F238E27FC236}">
                  <a16:creationId xmlns:a16="http://schemas.microsoft.com/office/drawing/2014/main" id="{F8B997C3-FEA8-4B19-9C00-25248DE84156}"/>
                </a:ext>
              </a:extLst>
            </p:cNvPr>
            <p:cNvSpPr/>
            <p:nvPr/>
          </p:nvSpPr>
          <p:spPr>
            <a:xfrm>
              <a:off x="5834002" y="4559432"/>
              <a:ext cx="74272" cy="74272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id-ID" sz="1350" ker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80" name="Group 275">
              <a:extLst>
                <a:ext uri="{FF2B5EF4-FFF2-40B4-BE49-F238E27FC236}">
                  <a16:creationId xmlns:a16="http://schemas.microsoft.com/office/drawing/2014/main" id="{98433CCB-F244-46BE-BCEF-7407550BC3B9}"/>
                </a:ext>
              </a:extLst>
            </p:cNvPr>
            <p:cNvGrpSpPr/>
            <p:nvPr/>
          </p:nvGrpSpPr>
          <p:grpSpPr>
            <a:xfrm>
              <a:off x="5071484" y="4596568"/>
              <a:ext cx="1599308" cy="0"/>
              <a:chOff x="5071484" y="4596568"/>
              <a:chExt cx="1599308" cy="0"/>
            </a:xfrm>
          </p:grpSpPr>
          <p:cxnSp>
            <p:nvCxnSpPr>
              <p:cNvPr id="81" name="Straight Connector 265">
                <a:extLst>
                  <a:ext uri="{FF2B5EF4-FFF2-40B4-BE49-F238E27FC236}">
                    <a16:creationId xmlns:a16="http://schemas.microsoft.com/office/drawing/2014/main" id="{FD773AF7-1E07-48DF-88C3-D3E3B91959B4}"/>
                  </a:ext>
                </a:extLst>
              </p:cNvPr>
              <p:cNvCxnSpPr>
                <a:endCxn id="79" idx="2"/>
              </p:cNvCxnSpPr>
              <p:nvPr/>
            </p:nvCxnSpPr>
            <p:spPr>
              <a:xfrm>
                <a:off x="5071484" y="4596568"/>
                <a:ext cx="762518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2" name="Straight Connector 274">
                <a:extLst>
                  <a:ext uri="{FF2B5EF4-FFF2-40B4-BE49-F238E27FC236}">
                    <a16:creationId xmlns:a16="http://schemas.microsoft.com/office/drawing/2014/main" id="{B6900FC1-DC88-44FF-B1AA-546B421EDFA2}"/>
                  </a:ext>
                </a:extLst>
              </p:cNvPr>
              <p:cNvCxnSpPr/>
              <p:nvPr/>
            </p:nvCxnSpPr>
            <p:spPr>
              <a:xfrm>
                <a:off x="5906886" y="4596568"/>
                <a:ext cx="763906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</p:grpSp>
      </p:grpSp>
      <p:sp>
        <p:nvSpPr>
          <p:cNvPr id="83" name="Text Placeholder 33">
            <a:extLst>
              <a:ext uri="{FF2B5EF4-FFF2-40B4-BE49-F238E27FC236}">
                <a16:creationId xmlns:a16="http://schemas.microsoft.com/office/drawing/2014/main" id="{5804E606-336D-41A6-8832-EC1959054A4E}"/>
              </a:ext>
            </a:extLst>
          </p:cNvPr>
          <p:cNvSpPr txBox="1"/>
          <p:nvPr/>
        </p:nvSpPr>
        <p:spPr>
          <a:xfrm>
            <a:off x="4987531" y="4649384"/>
            <a:ext cx="221693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FF000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FF000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学堂 </a:t>
            </a:r>
            <a:endParaRPr lang="en-US" altLang="zh-CN" dirty="0">
              <a:solidFill>
                <a:srgbClr val="FF0000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简  介</a:t>
            </a:r>
          </a:p>
        </p:txBody>
      </p:sp>
      <p:sp>
        <p:nvSpPr>
          <p:cNvPr id="84" name="Text Placeholder 33">
            <a:extLst>
              <a:ext uri="{FF2B5EF4-FFF2-40B4-BE49-F238E27FC236}">
                <a16:creationId xmlns:a16="http://schemas.microsoft.com/office/drawing/2014/main" id="{29D76D5E-EBF6-4831-9C33-E2A849F57CE3}"/>
              </a:ext>
            </a:extLst>
          </p:cNvPr>
          <p:cNvSpPr txBox="1"/>
          <p:nvPr/>
        </p:nvSpPr>
        <p:spPr>
          <a:xfrm>
            <a:off x="8446224" y="4691068"/>
            <a:ext cx="202966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学堂 </a:t>
            </a:r>
            <a:endParaRPr lang="en-US" altLang="zh-CN" dirty="0">
              <a:solidFill>
                <a:srgbClr val="12303B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优势体现</a:t>
            </a:r>
          </a:p>
        </p:txBody>
      </p:sp>
    </p:spTree>
    <p:extLst>
      <p:ext uri="{BB962C8B-B14F-4D97-AF65-F5344CB8AC3E}">
        <p14:creationId xmlns:p14="http://schemas.microsoft.com/office/powerpoint/2010/main" val="422068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黑暗里有星球&#10;&#10;描述已自动生成">
            <a:extLst>
              <a:ext uri="{FF2B5EF4-FFF2-40B4-BE49-F238E27FC236}">
                <a16:creationId xmlns:a16="http://schemas.microsoft.com/office/drawing/2014/main" id="{FBB652E7-9181-4640-BF63-D442360488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4001"/>
          <a:stretch/>
        </p:blipFill>
        <p:spPr>
          <a:xfrm>
            <a:off x="0" y="-10831"/>
            <a:ext cx="12211801" cy="426719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0" y="4248150"/>
            <a:ext cx="12192000" cy="2609850"/>
          </a:xfrm>
          <a:prstGeom prst="rect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723509" y="584820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优质    前沿    实战   专业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E0992F0-BF8B-483A-9A2A-1A68218BF50A}"/>
              </a:ext>
            </a:extLst>
          </p:cNvPr>
          <p:cNvSpPr/>
          <p:nvPr/>
        </p:nvSpPr>
        <p:spPr>
          <a:xfrm>
            <a:off x="0" y="-19050"/>
            <a:ext cx="12192000" cy="4267199"/>
          </a:xfrm>
          <a:prstGeom prst="rect">
            <a:avLst/>
          </a:prstGeom>
          <a:solidFill>
            <a:schemeClr val="tx1">
              <a:lumMod val="85000"/>
              <a:lumOff val="1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02A7325-B2BD-4613-ADEC-92CE69A0E676}"/>
              </a:ext>
            </a:extLst>
          </p:cNvPr>
          <p:cNvSpPr txBox="1"/>
          <p:nvPr/>
        </p:nvSpPr>
        <p:spPr>
          <a:xfrm>
            <a:off x="4772400" y="640603"/>
            <a:ext cx="263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solidFill>
                  <a:schemeClr val="bg1"/>
                </a:solidFill>
                <a:cs typeface="+mn-ea"/>
              </a:rPr>
              <a:t>51CTO </a:t>
            </a:r>
            <a:r>
              <a:rPr lang="zh-CN" altLang="en-US" sz="3600" b="1" dirty="0">
                <a:solidFill>
                  <a:schemeClr val="bg1"/>
                </a:solidFill>
                <a:cs typeface="+mn-ea"/>
              </a:rPr>
              <a:t>学堂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E1C72D1-FC9A-4EFD-9A1C-55913BCA36DF}"/>
              </a:ext>
            </a:extLst>
          </p:cNvPr>
          <p:cNvSpPr txBox="1"/>
          <p:nvPr/>
        </p:nvSpPr>
        <p:spPr>
          <a:xfrm>
            <a:off x="1706336" y="1604236"/>
            <a:ext cx="8847364" cy="879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51CTO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学堂”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教育版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作为专业的数字化人才学习平台，致力于为用户提供优质、专业并极富实战性的在线课程，课程覆盖众多领域主流技术操作技能。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2C4AD43-49CC-4FC1-B7D4-2166784C493F}"/>
              </a:ext>
            </a:extLst>
          </p:cNvPr>
          <p:cNvSpPr txBox="1"/>
          <p:nvPr/>
        </p:nvSpPr>
        <p:spPr>
          <a:xfrm>
            <a:off x="1108543" y="925031"/>
            <a:ext cx="6222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F92160B-76F1-4877-9D0A-4A1F40EB40DE}"/>
              </a:ext>
            </a:extLst>
          </p:cNvPr>
          <p:cNvSpPr txBox="1"/>
          <p:nvPr/>
        </p:nvSpPr>
        <p:spPr>
          <a:xfrm>
            <a:off x="10392214" y="2146173"/>
            <a:ext cx="6222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B89FE3B0-ABC7-4D31-8722-7BAA193CAFD4}"/>
              </a:ext>
            </a:extLst>
          </p:cNvPr>
          <p:cNvSpPr/>
          <p:nvPr/>
        </p:nvSpPr>
        <p:spPr>
          <a:xfrm>
            <a:off x="4989377" y="3171550"/>
            <a:ext cx="2016000" cy="2016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C6CFCF-7D30-4F1B-835A-4C89CD9C25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804" y="3957045"/>
            <a:ext cx="1960775" cy="4579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7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29">
            <a:extLst>
              <a:ext uri="{FF2B5EF4-FFF2-40B4-BE49-F238E27FC236}">
                <a16:creationId xmlns:a16="http://schemas.microsoft.com/office/drawing/2014/main" id="{AE6E510A-2C3D-4A4C-B54B-096CB777488C}"/>
              </a:ext>
            </a:extLst>
          </p:cNvPr>
          <p:cNvSpPr/>
          <p:nvPr/>
        </p:nvSpPr>
        <p:spPr>
          <a:xfrm>
            <a:off x="4144831" y="4127280"/>
            <a:ext cx="380948" cy="38094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+mn-ea"/>
                <a:cs typeface="+mn-ea"/>
                <a:sym typeface="+mn-lt"/>
              </a:rPr>
              <a:t>+</a:t>
            </a:r>
            <a:endParaRPr lang="zh-CN" altLang="en-US" sz="1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1BB7D3DE-DCDD-45B8-B649-A054CE8234B1}"/>
              </a:ext>
            </a:extLst>
          </p:cNvPr>
          <p:cNvSpPr/>
          <p:nvPr/>
        </p:nvSpPr>
        <p:spPr>
          <a:xfrm>
            <a:off x="4144243" y="2208354"/>
            <a:ext cx="380948" cy="380948"/>
          </a:xfrm>
          <a:prstGeom prst="ellipse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+mn-ea"/>
                <a:cs typeface="+mn-ea"/>
                <a:sym typeface="+mn-lt"/>
              </a:rPr>
              <a:t>+</a:t>
            </a:r>
            <a:endParaRPr lang="zh-CN" altLang="en-US" sz="1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A399F610-4682-4210-BFE6-58FC48B296A9}"/>
              </a:ext>
            </a:extLst>
          </p:cNvPr>
          <p:cNvSpPr/>
          <p:nvPr/>
        </p:nvSpPr>
        <p:spPr>
          <a:xfrm>
            <a:off x="7911075" y="4127280"/>
            <a:ext cx="380948" cy="380948"/>
          </a:xfrm>
          <a:prstGeom prst="ellipse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+mn-ea"/>
                <a:cs typeface="+mn-ea"/>
                <a:sym typeface="+mn-lt"/>
              </a:rPr>
              <a:t>+</a:t>
            </a:r>
            <a:endParaRPr lang="zh-CN" altLang="en-US" sz="1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E0323AA9-AE86-4475-9848-73AC6A502535}"/>
              </a:ext>
            </a:extLst>
          </p:cNvPr>
          <p:cNvSpPr/>
          <p:nvPr/>
        </p:nvSpPr>
        <p:spPr>
          <a:xfrm>
            <a:off x="7922590" y="2208354"/>
            <a:ext cx="380948" cy="38094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+mn-ea"/>
                <a:cs typeface="+mn-ea"/>
                <a:sym typeface="+mn-lt"/>
              </a:rPr>
              <a:t>+</a:t>
            </a:r>
            <a:endParaRPr lang="zh-CN" altLang="en-US" sz="1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1A658FF-C8F4-4F76-96C0-A4351FBB8181}"/>
              </a:ext>
            </a:extLst>
          </p:cNvPr>
          <p:cNvSpPr/>
          <p:nvPr/>
        </p:nvSpPr>
        <p:spPr>
          <a:xfrm>
            <a:off x="4623192" y="2688903"/>
            <a:ext cx="2945616" cy="574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在线提供最实用的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IT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实战课程，理论与实践应用有机结合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46FEC99-54C0-47DA-83B3-9DB7733FE9DD}"/>
              </a:ext>
            </a:extLst>
          </p:cNvPr>
          <p:cNvSpPr txBox="1"/>
          <p:nvPr/>
        </p:nvSpPr>
        <p:spPr>
          <a:xfrm>
            <a:off x="4623192" y="2188942"/>
            <a:ext cx="2717373" cy="42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135" dirty="0">
                <a:solidFill>
                  <a:srgbClr val="F0F0F0">
                    <a:lumMod val="25000"/>
                  </a:srgbClr>
                </a:solidFill>
                <a:latin typeface="+mn-ea"/>
                <a:ea typeface="+mn-ea"/>
              </a:rPr>
              <a:t>全新的校园学习方式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9276F12-79AA-40FB-93F5-726592CE14DF}"/>
              </a:ext>
            </a:extLst>
          </p:cNvPr>
          <p:cNvSpPr txBox="1"/>
          <p:nvPr/>
        </p:nvSpPr>
        <p:spPr>
          <a:xfrm>
            <a:off x="8406362" y="2199573"/>
            <a:ext cx="29145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135" dirty="0">
                <a:solidFill>
                  <a:srgbClr val="F0F0F0">
                    <a:lumMod val="25000"/>
                  </a:srgbClr>
                </a:solidFill>
                <a:latin typeface="+mn-ea"/>
                <a:ea typeface="+mn-ea"/>
              </a:rPr>
              <a:t>个性化内容定制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2718C3E-96BC-4F90-A3F3-D6F6BA08B409}"/>
              </a:ext>
            </a:extLst>
          </p:cNvPr>
          <p:cNvSpPr txBox="1"/>
          <p:nvPr/>
        </p:nvSpPr>
        <p:spPr>
          <a:xfrm>
            <a:off x="4623193" y="4118498"/>
            <a:ext cx="27173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609600">
              <a:defRPr/>
            </a:pPr>
            <a:r>
              <a:rPr lang="zh-CN" altLang="en-US" sz="2135" kern="0" dirty="0">
                <a:solidFill>
                  <a:srgbClr val="F0F0F0">
                    <a:lumMod val="25000"/>
                  </a:srgbClr>
                </a:solidFill>
                <a:latin typeface="+mn-ea"/>
                <a:ea typeface="+mn-ea"/>
              </a:rPr>
              <a:t>强大的效果监控系统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426CAF1-1655-496A-8FE8-8FAC9B9C2F5F}"/>
              </a:ext>
            </a:extLst>
          </p:cNvPr>
          <p:cNvSpPr txBox="1"/>
          <p:nvPr/>
        </p:nvSpPr>
        <p:spPr>
          <a:xfrm>
            <a:off x="8406362" y="4118498"/>
            <a:ext cx="27173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609600"/>
            <a:r>
              <a:rPr lang="zh-CN" altLang="en-US" sz="2135" kern="0" dirty="0">
                <a:solidFill>
                  <a:srgbClr val="F0F0F0">
                    <a:lumMod val="25000"/>
                  </a:srgbClr>
                </a:solidFill>
                <a:latin typeface="+mn-ea"/>
                <a:ea typeface="+mn-ea"/>
              </a:rPr>
              <a:t>专业讲师及课程体系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CFCB108E-BD67-4310-9FF7-C5449F2FDDAB}"/>
              </a:ext>
            </a:extLst>
          </p:cNvPr>
          <p:cNvSpPr txBox="1"/>
          <p:nvPr/>
        </p:nvSpPr>
        <p:spPr>
          <a:xfrm>
            <a:off x="780127" y="469613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585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简      介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77741196-8669-41CD-A230-40C951630D8D}"/>
              </a:ext>
            </a:extLst>
          </p:cNvPr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EF1DE10E-547C-4EC9-AA75-3E57E7EF53BF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C0F03B0D-3FDA-4510-9747-1AA2F1DE2436}"/>
                </a:ext>
              </a:extLst>
            </p:cNvPr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43405AF2-ABE1-42A8-8906-06E487E3F4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A3933DE4-B982-42CB-8A22-3B640028ED0C}"/>
                </a:ext>
              </a:extLst>
            </p:cNvPr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595C2191-20AE-416F-8BB1-FCAE078A052E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D6070EE9-E7A2-47A9-A6B1-1DAB112837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B81D2BDD-4569-45B6-901D-DE5F7D4C72B5}"/>
                  </a:ext>
                </a:extLst>
              </p:cNvPr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F1D34209-A3F3-4873-891A-164523DCD513}"/>
                </a:ext>
              </a:extLst>
            </p:cNvPr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53B61CF6-06AF-4D62-90BA-270962F07EFA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DC978FE0-A4A9-4E1B-8A0F-5471EF2774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96BA1851-47D5-4F0D-A261-549064EC2C3E}"/>
                  </a:ext>
                </a:extLst>
              </p:cNvPr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C374AE2A-6B40-4604-8B1D-B875A6E3AE68}"/>
                </a:ext>
              </a:extLst>
            </p:cNvPr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61" name="矩形 60">
            <a:extLst>
              <a:ext uri="{FF2B5EF4-FFF2-40B4-BE49-F238E27FC236}">
                <a16:creationId xmlns:a16="http://schemas.microsoft.com/office/drawing/2014/main" id="{2012F6C8-6817-4B55-ABE7-82288CCAF6C3}"/>
              </a:ext>
            </a:extLst>
          </p:cNvPr>
          <p:cNvSpPr/>
          <p:nvPr/>
        </p:nvSpPr>
        <p:spPr>
          <a:xfrm>
            <a:off x="8406362" y="4686893"/>
            <a:ext cx="2945616" cy="574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80%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的讲师源于企业一线，为学员打造系统化的职业课程体系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863DC4C6-EF32-4AC9-8927-E54D685DD319}"/>
              </a:ext>
            </a:extLst>
          </p:cNvPr>
          <p:cNvSpPr/>
          <p:nvPr/>
        </p:nvSpPr>
        <p:spPr>
          <a:xfrm>
            <a:off x="8406362" y="2693345"/>
            <a:ext cx="2945616" cy="574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提供最全的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IT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技术类微视频课程，满足各学习层级用户的需求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5E9AC68E-33C0-4D27-B440-09DC4BC5B31E}"/>
              </a:ext>
            </a:extLst>
          </p:cNvPr>
          <p:cNvSpPr/>
          <p:nvPr/>
        </p:nvSpPr>
        <p:spPr>
          <a:xfrm>
            <a:off x="4623192" y="4686893"/>
            <a:ext cx="2945616" cy="574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提供每位学生的学习时长，学习课程数量等学习行为数据</a:t>
            </a:r>
          </a:p>
        </p:txBody>
      </p:sp>
      <p:grpSp>
        <p:nvGrpSpPr>
          <p:cNvPr id="189" name="组合 188">
            <a:extLst>
              <a:ext uri="{FF2B5EF4-FFF2-40B4-BE49-F238E27FC236}">
                <a16:creationId xmlns:a16="http://schemas.microsoft.com/office/drawing/2014/main" id="{8D6F9D8D-E3BC-4772-AE6A-761BF4E86FC5}"/>
              </a:ext>
            </a:extLst>
          </p:cNvPr>
          <p:cNvGrpSpPr/>
          <p:nvPr/>
        </p:nvGrpSpPr>
        <p:grpSpPr>
          <a:xfrm>
            <a:off x="840022" y="2242778"/>
            <a:ext cx="2371323" cy="1928062"/>
            <a:chOff x="1533525" y="939800"/>
            <a:chExt cx="5945188" cy="4918075"/>
          </a:xfrm>
        </p:grpSpPr>
        <p:sp>
          <p:nvSpPr>
            <p:cNvPr id="190" name="椭圆 2">
              <a:extLst>
                <a:ext uri="{FF2B5EF4-FFF2-40B4-BE49-F238E27FC236}">
                  <a16:creationId xmlns:a16="http://schemas.microsoft.com/office/drawing/2014/main" id="{ECD00B57-DA24-4CFA-9932-EFFE34606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263" y="2698750"/>
              <a:ext cx="1365250" cy="136683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9D9D9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1" name="同心圆 3">
              <a:extLst>
                <a:ext uri="{FF2B5EF4-FFF2-40B4-BE49-F238E27FC236}">
                  <a16:creationId xmlns:a16="http://schemas.microsoft.com/office/drawing/2014/main" id="{EDDC6A1C-1149-4927-A941-DBDAF6053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400" y="2508250"/>
              <a:ext cx="1720850" cy="1720850"/>
            </a:xfrm>
            <a:custGeom>
              <a:avLst/>
              <a:gdLst>
                <a:gd name="T0" fmla="*/ 0 w 1720850"/>
                <a:gd name="T1" fmla="*/ 860425 h 1720850"/>
                <a:gd name="T2" fmla="*/ 860425 w 1720850"/>
                <a:gd name="T3" fmla="*/ 0 h 1720850"/>
                <a:gd name="T4" fmla="*/ 1720850 w 1720850"/>
                <a:gd name="T5" fmla="*/ 860425 h 1720850"/>
                <a:gd name="T6" fmla="*/ 860425 w 1720850"/>
                <a:gd name="T7" fmla="*/ 1720850 h 1720850"/>
                <a:gd name="T8" fmla="*/ 0 w 1720850"/>
                <a:gd name="T9" fmla="*/ 860425 h 1720850"/>
                <a:gd name="T10" fmla="*/ 36826 w 1720850"/>
                <a:gd name="T11" fmla="*/ 860425 h 1720850"/>
                <a:gd name="T12" fmla="*/ 860425 w 1720850"/>
                <a:gd name="T13" fmla="*/ 1684024 h 1720850"/>
                <a:gd name="T14" fmla="*/ 1684024 w 1720850"/>
                <a:gd name="T15" fmla="*/ 860425 h 1720850"/>
                <a:gd name="T16" fmla="*/ 860425 w 1720850"/>
                <a:gd name="T17" fmla="*/ 36826 h 1720850"/>
                <a:gd name="T18" fmla="*/ 36826 w 1720850"/>
                <a:gd name="T19" fmla="*/ 860425 h 1720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0850" h="1720850">
                  <a:moveTo>
                    <a:pt x="0" y="860425"/>
                  </a:moveTo>
                  <a:cubicBezTo>
                    <a:pt x="0" y="385225"/>
                    <a:pt x="385225" y="0"/>
                    <a:pt x="860425" y="0"/>
                  </a:cubicBezTo>
                  <a:cubicBezTo>
                    <a:pt x="1335625" y="0"/>
                    <a:pt x="1720850" y="385225"/>
                    <a:pt x="1720850" y="860425"/>
                  </a:cubicBezTo>
                  <a:cubicBezTo>
                    <a:pt x="1720850" y="1335625"/>
                    <a:pt x="1335625" y="1720850"/>
                    <a:pt x="860425" y="1720850"/>
                  </a:cubicBezTo>
                  <a:cubicBezTo>
                    <a:pt x="385225" y="1720850"/>
                    <a:pt x="0" y="1335625"/>
                    <a:pt x="0" y="860425"/>
                  </a:cubicBezTo>
                  <a:close/>
                  <a:moveTo>
                    <a:pt x="36826" y="860425"/>
                  </a:moveTo>
                  <a:cubicBezTo>
                    <a:pt x="36826" y="1315286"/>
                    <a:pt x="405564" y="1684024"/>
                    <a:pt x="860425" y="1684024"/>
                  </a:cubicBezTo>
                  <a:cubicBezTo>
                    <a:pt x="1315286" y="1684024"/>
                    <a:pt x="1684024" y="1315286"/>
                    <a:pt x="1684024" y="860425"/>
                  </a:cubicBezTo>
                  <a:cubicBezTo>
                    <a:pt x="1684024" y="405564"/>
                    <a:pt x="1315286" y="36826"/>
                    <a:pt x="860425" y="36826"/>
                  </a:cubicBezTo>
                  <a:cubicBezTo>
                    <a:pt x="405564" y="36826"/>
                    <a:pt x="36826" y="405564"/>
                    <a:pt x="36826" y="860425"/>
                  </a:cubicBezTo>
                  <a:close/>
                </a:path>
              </a:pathLst>
            </a:custGeom>
            <a:solidFill>
              <a:schemeClr val="bg1">
                <a:alpha val="31999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92" name="椭圆 4">
              <a:extLst>
                <a:ext uri="{FF2B5EF4-FFF2-40B4-BE49-F238E27FC236}">
                  <a16:creationId xmlns:a16="http://schemas.microsoft.com/office/drawing/2014/main" id="{81284769-A1AC-47D5-A501-D77E014E5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713" y="2363788"/>
              <a:ext cx="669925" cy="66833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9D9D9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3" name="同心圆 5">
              <a:extLst>
                <a:ext uri="{FF2B5EF4-FFF2-40B4-BE49-F238E27FC236}">
                  <a16:creationId xmlns:a16="http://schemas.microsoft.com/office/drawing/2014/main" id="{E5DFF445-DCBF-4BD7-AEA4-8FE1BB4A1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3525" y="2259013"/>
              <a:ext cx="885825" cy="887412"/>
            </a:xfrm>
            <a:custGeom>
              <a:avLst/>
              <a:gdLst>
                <a:gd name="T0" fmla="*/ 0 w 885825"/>
                <a:gd name="T1" fmla="*/ 443706 h 887412"/>
                <a:gd name="T2" fmla="*/ 442913 w 885825"/>
                <a:gd name="T3" fmla="*/ 0 h 887412"/>
                <a:gd name="T4" fmla="*/ 885826 w 885825"/>
                <a:gd name="T5" fmla="*/ 443706 h 887412"/>
                <a:gd name="T6" fmla="*/ 442913 w 885825"/>
                <a:gd name="T7" fmla="*/ 887412 h 887412"/>
                <a:gd name="T8" fmla="*/ 0 w 885825"/>
                <a:gd name="T9" fmla="*/ 443706 h 887412"/>
                <a:gd name="T10" fmla="*/ 18957 w 885825"/>
                <a:gd name="T11" fmla="*/ 443706 h 887412"/>
                <a:gd name="T12" fmla="*/ 442913 w 885825"/>
                <a:gd name="T13" fmla="*/ 868455 h 887412"/>
                <a:gd name="T14" fmla="*/ 866869 w 885825"/>
                <a:gd name="T15" fmla="*/ 443706 h 887412"/>
                <a:gd name="T16" fmla="*/ 442913 w 885825"/>
                <a:gd name="T17" fmla="*/ 18957 h 887412"/>
                <a:gd name="T18" fmla="*/ 18957 w 885825"/>
                <a:gd name="T19" fmla="*/ 443706 h 887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5825" h="887412">
                  <a:moveTo>
                    <a:pt x="0" y="443706"/>
                  </a:moveTo>
                  <a:cubicBezTo>
                    <a:pt x="0" y="198654"/>
                    <a:pt x="198299" y="0"/>
                    <a:pt x="442913" y="0"/>
                  </a:cubicBezTo>
                  <a:cubicBezTo>
                    <a:pt x="687527" y="0"/>
                    <a:pt x="885826" y="198654"/>
                    <a:pt x="885826" y="443706"/>
                  </a:cubicBezTo>
                  <a:cubicBezTo>
                    <a:pt x="885826" y="688758"/>
                    <a:pt x="687527" y="887412"/>
                    <a:pt x="442913" y="887412"/>
                  </a:cubicBezTo>
                  <a:cubicBezTo>
                    <a:pt x="198299" y="887412"/>
                    <a:pt x="0" y="688758"/>
                    <a:pt x="0" y="443706"/>
                  </a:cubicBezTo>
                  <a:close/>
                  <a:moveTo>
                    <a:pt x="18957" y="443706"/>
                  </a:moveTo>
                  <a:cubicBezTo>
                    <a:pt x="18957" y="678288"/>
                    <a:pt x="208769" y="868455"/>
                    <a:pt x="442913" y="868455"/>
                  </a:cubicBezTo>
                  <a:cubicBezTo>
                    <a:pt x="677057" y="868455"/>
                    <a:pt x="866869" y="678288"/>
                    <a:pt x="866869" y="443706"/>
                  </a:cubicBezTo>
                  <a:cubicBezTo>
                    <a:pt x="866869" y="209124"/>
                    <a:pt x="677057" y="18957"/>
                    <a:pt x="442913" y="18957"/>
                  </a:cubicBezTo>
                  <a:cubicBezTo>
                    <a:pt x="208769" y="18957"/>
                    <a:pt x="18957" y="209124"/>
                    <a:pt x="18957" y="44370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31999"/>
                  </a:srgbClr>
                </a:gs>
                <a:gs pos="100000">
                  <a:srgbClr val="D9D9D9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94" name="空心弧 7">
              <a:extLst>
                <a:ext uri="{FF2B5EF4-FFF2-40B4-BE49-F238E27FC236}">
                  <a16:creationId xmlns:a16="http://schemas.microsoft.com/office/drawing/2014/main" id="{54974D73-70B2-481F-A7E7-244A6C3BE5DD}"/>
                </a:ext>
              </a:extLst>
            </p:cNvPr>
            <p:cNvSpPr>
              <a:spLocks/>
            </p:cNvSpPr>
            <p:nvPr/>
          </p:nvSpPr>
          <p:spPr bwMode="auto">
            <a:xfrm rot="15780322">
              <a:off x="1552575" y="2330450"/>
              <a:ext cx="817563" cy="817563"/>
            </a:xfrm>
            <a:custGeom>
              <a:avLst/>
              <a:gdLst>
                <a:gd name="T0" fmla="*/ 0 w 817563"/>
                <a:gd name="T1" fmla="*/ 408782 h 817563"/>
                <a:gd name="T2" fmla="*/ 224729 w 817563"/>
                <a:gd name="T3" fmla="*/ 43779 h 817563"/>
                <a:gd name="T4" fmla="*/ 234660 w 817563"/>
                <a:gd name="T5" fmla="*/ 63474 h 817563"/>
                <a:gd name="T6" fmla="*/ 22058 w 817563"/>
                <a:gd name="T7" fmla="*/ 408781 h 817563"/>
                <a:gd name="T8" fmla="*/ 0 w 817563"/>
                <a:gd name="T9" fmla="*/ 408782 h 817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7563" h="817563">
                  <a:moveTo>
                    <a:pt x="0" y="408782"/>
                  </a:moveTo>
                  <a:cubicBezTo>
                    <a:pt x="0" y="254447"/>
                    <a:pt x="86922" y="113268"/>
                    <a:pt x="224729" y="43779"/>
                  </a:cubicBezTo>
                  <a:lnTo>
                    <a:pt x="234660" y="63474"/>
                  </a:lnTo>
                  <a:cubicBezTo>
                    <a:pt x="104289" y="129213"/>
                    <a:pt x="22058" y="262774"/>
                    <a:pt x="22058" y="408781"/>
                  </a:cubicBezTo>
                  <a:lnTo>
                    <a:pt x="0" y="408782"/>
                  </a:lnTo>
                  <a:close/>
                </a:path>
              </a:pathLst>
            </a:custGeom>
            <a:solidFill>
              <a:srgbClr val="BF9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grpSp>
          <p:nvGrpSpPr>
            <p:cNvPr id="195" name="组合 11">
              <a:extLst>
                <a:ext uri="{FF2B5EF4-FFF2-40B4-BE49-F238E27FC236}">
                  <a16:creationId xmlns:a16="http://schemas.microsoft.com/office/drawing/2014/main" id="{353245E1-379E-4823-B93C-489935971A8C}"/>
                </a:ext>
              </a:extLst>
            </p:cNvPr>
            <p:cNvGrpSpPr>
              <a:grpSpLocks/>
            </p:cNvGrpSpPr>
            <p:nvPr/>
          </p:nvGrpSpPr>
          <p:grpSpPr bwMode="auto">
            <a:xfrm rot="17735017">
              <a:off x="6172994" y="4753769"/>
              <a:ext cx="585787" cy="587375"/>
              <a:chOff x="0" y="0"/>
              <a:chExt cx="886152" cy="888192"/>
            </a:xfrm>
          </p:grpSpPr>
          <p:sp>
            <p:nvSpPr>
              <p:cNvPr id="246" name="椭圆 8">
                <a:extLst>
                  <a:ext uri="{FF2B5EF4-FFF2-40B4-BE49-F238E27FC236}">
                    <a16:creationId xmlns:a16="http://schemas.microsoft.com/office/drawing/2014/main" id="{AB8BE800-E3DE-4D0D-9C12-97CD42FC1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437" y="101646"/>
                <a:ext cx="670019" cy="66974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7" name="同心圆 9">
                <a:extLst>
                  <a:ext uri="{FF2B5EF4-FFF2-40B4-BE49-F238E27FC236}">
                    <a16:creationId xmlns:a16="http://schemas.microsoft.com/office/drawing/2014/main" id="{119B1C4D-7F1D-4392-B384-413893C9F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9" y="117"/>
                <a:ext cx="886152" cy="885792"/>
              </a:xfrm>
              <a:custGeom>
                <a:avLst/>
                <a:gdLst>
                  <a:gd name="T0" fmla="*/ 0 w 886152"/>
                  <a:gd name="T1" fmla="*/ 442896 h 885792"/>
                  <a:gd name="T2" fmla="*/ 443076 w 886152"/>
                  <a:gd name="T3" fmla="*/ 0 h 885792"/>
                  <a:gd name="T4" fmla="*/ 886152 w 886152"/>
                  <a:gd name="T5" fmla="*/ 442896 h 885792"/>
                  <a:gd name="T6" fmla="*/ 443076 w 886152"/>
                  <a:gd name="T7" fmla="*/ 885792 h 885792"/>
                  <a:gd name="T8" fmla="*/ 0 w 886152"/>
                  <a:gd name="T9" fmla="*/ 442896 h 885792"/>
                  <a:gd name="T10" fmla="*/ 18956 w 886152"/>
                  <a:gd name="T11" fmla="*/ 442896 h 885792"/>
                  <a:gd name="T12" fmla="*/ 443076 w 886152"/>
                  <a:gd name="T13" fmla="*/ 866836 h 885792"/>
                  <a:gd name="T14" fmla="*/ 867196 w 886152"/>
                  <a:gd name="T15" fmla="*/ 442896 h 885792"/>
                  <a:gd name="T16" fmla="*/ 443076 w 886152"/>
                  <a:gd name="T17" fmla="*/ 18956 h 885792"/>
                  <a:gd name="T18" fmla="*/ 18956 w 886152"/>
                  <a:gd name="T19" fmla="*/ 442896 h 885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6152" h="885792">
                    <a:moveTo>
                      <a:pt x="0" y="442896"/>
                    </a:moveTo>
                    <a:cubicBezTo>
                      <a:pt x="0" y="198291"/>
                      <a:pt x="198372" y="0"/>
                      <a:pt x="443076" y="0"/>
                    </a:cubicBezTo>
                    <a:cubicBezTo>
                      <a:pt x="687780" y="0"/>
                      <a:pt x="886152" y="198291"/>
                      <a:pt x="886152" y="442896"/>
                    </a:cubicBezTo>
                    <a:cubicBezTo>
                      <a:pt x="886152" y="687501"/>
                      <a:pt x="687780" y="885792"/>
                      <a:pt x="443076" y="885792"/>
                    </a:cubicBezTo>
                    <a:cubicBezTo>
                      <a:pt x="198372" y="885792"/>
                      <a:pt x="0" y="687501"/>
                      <a:pt x="0" y="442896"/>
                    </a:cubicBezTo>
                    <a:close/>
                    <a:moveTo>
                      <a:pt x="18956" y="442896"/>
                    </a:moveTo>
                    <a:cubicBezTo>
                      <a:pt x="18956" y="677032"/>
                      <a:pt x="208841" y="866836"/>
                      <a:pt x="443076" y="866836"/>
                    </a:cubicBezTo>
                    <a:cubicBezTo>
                      <a:pt x="677311" y="866836"/>
                      <a:pt x="867196" y="677032"/>
                      <a:pt x="867196" y="442896"/>
                    </a:cubicBezTo>
                    <a:cubicBezTo>
                      <a:pt x="867196" y="208760"/>
                      <a:pt x="677311" y="18956"/>
                      <a:pt x="443076" y="18956"/>
                    </a:cubicBezTo>
                    <a:cubicBezTo>
                      <a:pt x="208841" y="18956"/>
                      <a:pt x="18956" y="208760"/>
                      <a:pt x="18956" y="4428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1999"/>
                    </a:srgbClr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48" name="空心弧 10">
                <a:extLst>
                  <a:ext uri="{FF2B5EF4-FFF2-40B4-BE49-F238E27FC236}">
                    <a16:creationId xmlns:a16="http://schemas.microsoft.com/office/drawing/2014/main" id="{A62BB92B-AC60-42E9-9880-288F9753AE1B}"/>
                  </a:ext>
                </a:extLst>
              </p:cNvPr>
              <p:cNvSpPr>
                <a:spLocks/>
              </p:cNvSpPr>
              <p:nvPr/>
            </p:nvSpPr>
            <p:spPr bwMode="auto">
              <a:xfrm rot="15780322">
                <a:off x="18282" y="70450"/>
                <a:ext cx="816176" cy="816509"/>
              </a:xfrm>
              <a:custGeom>
                <a:avLst/>
                <a:gdLst>
                  <a:gd name="T0" fmla="*/ 0 w 816176"/>
                  <a:gd name="T1" fmla="*/ 408255 h 816509"/>
                  <a:gd name="T2" fmla="*/ 224287 w 816176"/>
                  <a:gd name="T3" fmla="*/ 43753 h 816509"/>
                  <a:gd name="T4" fmla="*/ 234202 w 816176"/>
                  <a:gd name="T5" fmla="*/ 63415 h 816509"/>
                  <a:gd name="T6" fmla="*/ 22020 w 816176"/>
                  <a:gd name="T7" fmla="*/ 408255 h 816509"/>
                  <a:gd name="T8" fmla="*/ 0 w 816176"/>
                  <a:gd name="T9" fmla="*/ 408255 h 816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6176" h="816509">
                    <a:moveTo>
                      <a:pt x="0" y="408255"/>
                    </a:moveTo>
                    <a:cubicBezTo>
                      <a:pt x="0" y="254143"/>
                      <a:pt x="86748" y="113164"/>
                      <a:pt x="224287" y="43753"/>
                    </a:cubicBezTo>
                    <a:lnTo>
                      <a:pt x="234202" y="63415"/>
                    </a:lnTo>
                    <a:cubicBezTo>
                      <a:pt x="104085" y="129083"/>
                      <a:pt x="22020" y="262456"/>
                      <a:pt x="22020" y="408255"/>
                    </a:cubicBezTo>
                    <a:lnTo>
                      <a:pt x="0" y="408255"/>
                    </a:lnTo>
                    <a:close/>
                  </a:path>
                </a:pathLst>
              </a:custGeom>
              <a:solidFill>
                <a:srgbClr val="BF9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96" name="组合 12">
              <a:extLst>
                <a:ext uri="{FF2B5EF4-FFF2-40B4-BE49-F238E27FC236}">
                  <a16:creationId xmlns:a16="http://schemas.microsoft.com/office/drawing/2014/main" id="{5D7F4B91-6AD8-4AFD-9BB4-98CBB90A64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0700" y="939800"/>
              <a:ext cx="701675" cy="703263"/>
              <a:chOff x="0" y="0"/>
              <a:chExt cx="886152" cy="888192"/>
            </a:xfrm>
          </p:grpSpPr>
          <p:sp>
            <p:nvSpPr>
              <p:cNvPr id="243" name="椭圆 13">
                <a:extLst>
                  <a:ext uri="{FF2B5EF4-FFF2-40B4-BE49-F238E27FC236}">
                    <a16:creationId xmlns:a16="http://schemas.microsoft.com/office/drawing/2014/main" id="{D1097545-7336-41D9-80DC-2E28CF2B5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53" y="104257"/>
                <a:ext cx="669626" cy="66965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4" name="同心圆 14">
                <a:extLst>
                  <a:ext uri="{FF2B5EF4-FFF2-40B4-BE49-F238E27FC236}">
                    <a16:creationId xmlns:a16="http://schemas.microsoft.com/office/drawing/2014/main" id="{D7359C2F-EA08-4580-8A48-2C5CE0C5A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86152" cy="886186"/>
              </a:xfrm>
              <a:custGeom>
                <a:avLst/>
                <a:gdLst>
                  <a:gd name="T0" fmla="*/ 0 w 886152"/>
                  <a:gd name="T1" fmla="*/ 443093 h 886186"/>
                  <a:gd name="T2" fmla="*/ 443076 w 886152"/>
                  <a:gd name="T3" fmla="*/ 0 h 886186"/>
                  <a:gd name="T4" fmla="*/ 886152 w 886152"/>
                  <a:gd name="T5" fmla="*/ 443093 h 886186"/>
                  <a:gd name="T6" fmla="*/ 443076 w 886152"/>
                  <a:gd name="T7" fmla="*/ 886186 h 886186"/>
                  <a:gd name="T8" fmla="*/ 0 w 886152"/>
                  <a:gd name="T9" fmla="*/ 443093 h 886186"/>
                  <a:gd name="T10" fmla="*/ 18964 w 886152"/>
                  <a:gd name="T11" fmla="*/ 443093 h 886186"/>
                  <a:gd name="T12" fmla="*/ 443076 w 886152"/>
                  <a:gd name="T13" fmla="*/ 867222 h 886186"/>
                  <a:gd name="T14" fmla="*/ 867188 w 886152"/>
                  <a:gd name="T15" fmla="*/ 443093 h 886186"/>
                  <a:gd name="T16" fmla="*/ 443076 w 886152"/>
                  <a:gd name="T17" fmla="*/ 18964 h 886186"/>
                  <a:gd name="T18" fmla="*/ 18964 w 886152"/>
                  <a:gd name="T19" fmla="*/ 443093 h 886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6152" h="886186">
                    <a:moveTo>
                      <a:pt x="0" y="443093"/>
                    </a:moveTo>
                    <a:cubicBezTo>
                      <a:pt x="0" y="198379"/>
                      <a:pt x="198372" y="0"/>
                      <a:pt x="443076" y="0"/>
                    </a:cubicBezTo>
                    <a:cubicBezTo>
                      <a:pt x="687780" y="0"/>
                      <a:pt x="886152" y="198379"/>
                      <a:pt x="886152" y="443093"/>
                    </a:cubicBezTo>
                    <a:cubicBezTo>
                      <a:pt x="886152" y="687807"/>
                      <a:pt x="687780" y="886186"/>
                      <a:pt x="443076" y="886186"/>
                    </a:cubicBezTo>
                    <a:cubicBezTo>
                      <a:pt x="198372" y="886186"/>
                      <a:pt x="0" y="687807"/>
                      <a:pt x="0" y="443093"/>
                    </a:cubicBezTo>
                    <a:close/>
                    <a:moveTo>
                      <a:pt x="18964" y="443093"/>
                    </a:moveTo>
                    <a:cubicBezTo>
                      <a:pt x="18964" y="677333"/>
                      <a:pt x="208845" y="867222"/>
                      <a:pt x="443076" y="867222"/>
                    </a:cubicBezTo>
                    <a:cubicBezTo>
                      <a:pt x="677307" y="867222"/>
                      <a:pt x="867188" y="677333"/>
                      <a:pt x="867188" y="443093"/>
                    </a:cubicBezTo>
                    <a:cubicBezTo>
                      <a:pt x="867188" y="208853"/>
                      <a:pt x="677307" y="18964"/>
                      <a:pt x="443076" y="18964"/>
                    </a:cubicBezTo>
                    <a:cubicBezTo>
                      <a:pt x="208845" y="18964"/>
                      <a:pt x="18964" y="208853"/>
                      <a:pt x="18964" y="44309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1999"/>
                    </a:srgbClr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45" name="空心弧 15">
                <a:extLst>
                  <a:ext uri="{FF2B5EF4-FFF2-40B4-BE49-F238E27FC236}">
                    <a16:creationId xmlns:a16="http://schemas.microsoft.com/office/drawing/2014/main" id="{62C7839F-536B-4224-BB85-85B05BB384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5780322">
                <a:off x="20033" y="72194"/>
                <a:ext cx="816014" cy="815982"/>
              </a:xfrm>
              <a:custGeom>
                <a:avLst/>
                <a:gdLst>
                  <a:gd name="T0" fmla="*/ 0 w 816014"/>
                  <a:gd name="T1" fmla="*/ 407991 h 815982"/>
                  <a:gd name="T2" fmla="*/ 224309 w 816014"/>
                  <a:gd name="T3" fmla="*/ 43691 h 815982"/>
                  <a:gd name="T4" fmla="*/ 234221 w 816014"/>
                  <a:gd name="T5" fmla="*/ 63349 h 815982"/>
                  <a:gd name="T6" fmla="*/ 22015 w 816014"/>
                  <a:gd name="T7" fmla="*/ 407991 h 815982"/>
                  <a:gd name="T8" fmla="*/ 0 w 816014"/>
                  <a:gd name="T9" fmla="*/ 407991 h 815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6014" h="815982">
                    <a:moveTo>
                      <a:pt x="0" y="407991"/>
                    </a:moveTo>
                    <a:cubicBezTo>
                      <a:pt x="0" y="253952"/>
                      <a:pt x="86760" y="113045"/>
                      <a:pt x="224309" y="43691"/>
                    </a:cubicBezTo>
                    <a:lnTo>
                      <a:pt x="234221" y="63349"/>
                    </a:lnTo>
                    <a:cubicBezTo>
                      <a:pt x="104094" y="128960"/>
                      <a:pt x="22015" y="262264"/>
                      <a:pt x="22015" y="407991"/>
                    </a:cubicBezTo>
                    <a:lnTo>
                      <a:pt x="0" y="407991"/>
                    </a:lnTo>
                    <a:close/>
                  </a:path>
                </a:pathLst>
              </a:custGeom>
              <a:solidFill>
                <a:srgbClr val="54823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97" name="组合 16">
              <a:extLst>
                <a:ext uri="{FF2B5EF4-FFF2-40B4-BE49-F238E27FC236}">
                  <a16:creationId xmlns:a16="http://schemas.microsoft.com/office/drawing/2014/main" id="{F60975BD-64D3-4AE4-B229-327A00485C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4713" y="4419600"/>
              <a:ext cx="463550" cy="463550"/>
              <a:chOff x="0" y="0"/>
              <a:chExt cx="886152" cy="888192"/>
            </a:xfrm>
          </p:grpSpPr>
          <p:sp>
            <p:nvSpPr>
              <p:cNvPr id="240" name="椭圆 17">
                <a:extLst>
                  <a:ext uri="{FF2B5EF4-FFF2-40B4-BE49-F238E27FC236}">
                    <a16:creationId xmlns:a16="http://schemas.microsoft.com/office/drawing/2014/main" id="{C867DF65-B49A-42BB-B765-982A352C9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182" y="103420"/>
                <a:ext cx="670683" cy="66918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同心圆 18">
                <a:extLst>
                  <a:ext uri="{FF2B5EF4-FFF2-40B4-BE49-F238E27FC236}">
                    <a16:creationId xmlns:a16="http://schemas.microsoft.com/office/drawing/2014/main" id="{56718A3F-0BAD-4F3A-A7CE-983EE49C8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86152" cy="885151"/>
              </a:xfrm>
              <a:custGeom>
                <a:avLst/>
                <a:gdLst>
                  <a:gd name="T0" fmla="*/ 0 w 886152"/>
                  <a:gd name="T1" fmla="*/ 442576 h 885151"/>
                  <a:gd name="T2" fmla="*/ 443076 w 886152"/>
                  <a:gd name="T3" fmla="*/ 0 h 885151"/>
                  <a:gd name="T4" fmla="*/ 886152 w 886152"/>
                  <a:gd name="T5" fmla="*/ 442576 h 885151"/>
                  <a:gd name="T6" fmla="*/ 443076 w 886152"/>
                  <a:gd name="T7" fmla="*/ 885152 h 885151"/>
                  <a:gd name="T8" fmla="*/ 0 w 886152"/>
                  <a:gd name="T9" fmla="*/ 442576 h 885151"/>
                  <a:gd name="T10" fmla="*/ 18942 w 886152"/>
                  <a:gd name="T11" fmla="*/ 442576 h 885151"/>
                  <a:gd name="T12" fmla="*/ 443076 w 886152"/>
                  <a:gd name="T13" fmla="*/ 866209 h 885151"/>
                  <a:gd name="T14" fmla="*/ 867210 w 886152"/>
                  <a:gd name="T15" fmla="*/ 442576 h 885151"/>
                  <a:gd name="T16" fmla="*/ 443076 w 886152"/>
                  <a:gd name="T17" fmla="*/ 18943 h 885151"/>
                  <a:gd name="T18" fmla="*/ 18942 w 886152"/>
                  <a:gd name="T19" fmla="*/ 442576 h 885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6152" h="885151">
                    <a:moveTo>
                      <a:pt x="0" y="442576"/>
                    </a:moveTo>
                    <a:cubicBezTo>
                      <a:pt x="0" y="198148"/>
                      <a:pt x="198372" y="0"/>
                      <a:pt x="443076" y="0"/>
                    </a:cubicBezTo>
                    <a:cubicBezTo>
                      <a:pt x="687780" y="0"/>
                      <a:pt x="886152" y="198148"/>
                      <a:pt x="886152" y="442576"/>
                    </a:cubicBezTo>
                    <a:cubicBezTo>
                      <a:pt x="886152" y="687004"/>
                      <a:pt x="687780" y="885152"/>
                      <a:pt x="443076" y="885152"/>
                    </a:cubicBezTo>
                    <a:cubicBezTo>
                      <a:pt x="198372" y="885152"/>
                      <a:pt x="0" y="687004"/>
                      <a:pt x="0" y="442576"/>
                    </a:cubicBezTo>
                    <a:close/>
                    <a:moveTo>
                      <a:pt x="18942" y="442576"/>
                    </a:moveTo>
                    <a:cubicBezTo>
                      <a:pt x="18942" y="676542"/>
                      <a:pt x="208833" y="866209"/>
                      <a:pt x="443076" y="866209"/>
                    </a:cubicBezTo>
                    <a:cubicBezTo>
                      <a:pt x="677319" y="866209"/>
                      <a:pt x="867210" y="676542"/>
                      <a:pt x="867210" y="442576"/>
                    </a:cubicBezTo>
                    <a:cubicBezTo>
                      <a:pt x="867210" y="208610"/>
                      <a:pt x="677319" y="18943"/>
                      <a:pt x="443076" y="18943"/>
                    </a:cubicBezTo>
                    <a:cubicBezTo>
                      <a:pt x="208833" y="18943"/>
                      <a:pt x="18942" y="208610"/>
                      <a:pt x="18942" y="4425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1999"/>
                    </a:srgbClr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42" name="空心弧 19">
                <a:extLst>
                  <a:ext uri="{FF2B5EF4-FFF2-40B4-BE49-F238E27FC236}">
                    <a16:creationId xmlns:a16="http://schemas.microsoft.com/office/drawing/2014/main" id="{49B0B833-B773-4688-8CE1-4923C5918348}"/>
                  </a:ext>
                </a:extLst>
              </p:cNvPr>
              <p:cNvSpPr>
                <a:spLocks/>
              </p:cNvSpPr>
              <p:nvPr/>
            </p:nvSpPr>
            <p:spPr bwMode="auto">
              <a:xfrm rot="15780322">
                <a:off x="20302" y="70900"/>
                <a:ext cx="818231" cy="816353"/>
              </a:xfrm>
              <a:custGeom>
                <a:avLst/>
                <a:gdLst>
                  <a:gd name="T0" fmla="*/ 0 w 818231"/>
                  <a:gd name="T1" fmla="*/ 408177 h 816353"/>
                  <a:gd name="T2" fmla="*/ 225250 w 818231"/>
                  <a:gd name="T3" fmla="*/ 43545 h 816353"/>
                  <a:gd name="T4" fmla="*/ 235166 w 818231"/>
                  <a:gd name="T5" fmla="*/ 63211 h 816353"/>
                  <a:gd name="T6" fmla="*/ 22025 w 818231"/>
                  <a:gd name="T7" fmla="*/ 408176 h 816353"/>
                  <a:gd name="T8" fmla="*/ 0 w 818231"/>
                  <a:gd name="T9" fmla="*/ 408177 h 816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231" h="816353">
                    <a:moveTo>
                      <a:pt x="0" y="408177"/>
                    </a:moveTo>
                    <a:cubicBezTo>
                      <a:pt x="0" y="253934"/>
                      <a:pt x="87145" y="112865"/>
                      <a:pt x="225250" y="43545"/>
                    </a:cubicBezTo>
                    <a:lnTo>
                      <a:pt x="235166" y="63211"/>
                    </a:lnTo>
                    <a:cubicBezTo>
                      <a:pt x="104486" y="128787"/>
                      <a:pt x="22025" y="262249"/>
                      <a:pt x="22025" y="408176"/>
                    </a:cubicBezTo>
                    <a:lnTo>
                      <a:pt x="0" y="408177"/>
                    </a:lnTo>
                    <a:close/>
                  </a:path>
                </a:pathLst>
              </a:custGeom>
              <a:solidFill>
                <a:srgbClr val="BF9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98" name="组合 20">
              <a:extLst>
                <a:ext uri="{FF2B5EF4-FFF2-40B4-BE49-F238E27FC236}">
                  <a16:creationId xmlns:a16="http://schemas.microsoft.com/office/drawing/2014/main" id="{26A78634-2550-4656-BD82-C3655DCB09C1}"/>
                </a:ext>
              </a:extLst>
            </p:cNvPr>
            <p:cNvGrpSpPr>
              <a:grpSpLocks/>
            </p:cNvGrpSpPr>
            <p:nvPr/>
          </p:nvGrpSpPr>
          <p:grpSpPr bwMode="auto">
            <a:xfrm rot="17481390">
              <a:off x="6330950" y="2249488"/>
              <a:ext cx="1146175" cy="1149350"/>
              <a:chOff x="0" y="0"/>
              <a:chExt cx="886152" cy="888192"/>
            </a:xfrm>
          </p:grpSpPr>
          <p:sp>
            <p:nvSpPr>
              <p:cNvPr id="237" name="椭圆 21">
                <a:extLst>
                  <a:ext uri="{FF2B5EF4-FFF2-40B4-BE49-F238E27FC236}">
                    <a16:creationId xmlns:a16="http://schemas.microsoft.com/office/drawing/2014/main" id="{EE94AAC3-D1BA-414E-8353-94DF472ED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92" y="103737"/>
                <a:ext cx="668909" cy="66859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8" name="同心圆 22">
                <a:extLst>
                  <a:ext uri="{FF2B5EF4-FFF2-40B4-BE49-F238E27FC236}">
                    <a16:creationId xmlns:a16="http://schemas.microsoft.com/office/drawing/2014/main" id="{6A4689FB-72FE-444A-A5F2-688523EB6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" y="-362"/>
                <a:ext cx="886152" cy="885738"/>
              </a:xfrm>
              <a:custGeom>
                <a:avLst/>
                <a:gdLst>
                  <a:gd name="T0" fmla="*/ 0 w 886152"/>
                  <a:gd name="T1" fmla="*/ 442869 h 885738"/>
                  <a:gd name="T2" fmla="*/ 443076 w 886152"/>
                  <a:gd name="T3" fmla="*/ 0 h 885738"/>
                  <a:gd name="T4" fmla="*/ 886152 w 886152"/>
                  <a:gd name="T5" fmla="*/ 442869 h 885738"/>
                  <a:gd name="T6" fmla="*/ 443076 w 886152"/>
                  <a:gd name="T7" fmla="*/ 885738 h 885738"/>
                  <a:gd name="T8" fmla="*/ 0 w 886152"/>
                  <a:gd name="T9" fmla="*/ 442869 h 885738"/>
                  <a:gd name="T10" fmla="*/ 18955 w 886152"/>
                  <a:gd name="T11" fmla="*/ 442869 h 885738"/>
                  <a:gd name="T12" fmla="*/ 443076 w 886152"/>
                  <a:gd name="T13" fmla="*/ 866783 h 885738"/>
                  <a:gd name="T14" fmla="*/ 867197 w 886152"/>
                  <a:gd name="T15" fmla="*/ 442869 h 885738"/>
                  <a:gd name="T16" fmla="*/ 443076 w 886152"/>
                  <a:gd name="T17" fmla="*/ 18955 h 885738"/>
                  <a:gd name="T18" fmla="*/ 18955 w 886152"/>
                  <a:gd name="T19" fmla="*/ 442869 h 885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6152" h="885738">
                    <a:moveTo>
                      <a:pt x="0" y="442869"/>
                    </a:moveTo>
                    <a:cubicBezTo>
                      <a:pt x="0" y="198279"/>
                      <a:pt x="198372" y="0"/>
                      <a:pt x="443076" y="0"/>
                    </a:cubicBezTo>
                    <a:cubicBezTo>
                      <a:pt x="687780" y="0"/>
                      <a:pt x="886152" y="198279"/>
                      <a:pt x="886152" y="442869"/>
                    </a:cubicBezTo>
                    <a:cubicBezTo>
                      <a:pt x="886152" y="687459"/>
                      <a:pt x="687780" y="885738"/>
                      <a:pt x="443076" y="885738"/>
                    </a:cubicBezTo>
                    <a:cubicBezTo>
                      <a:pt x="198372" y="885738"/>
                      <a:pt x="0" y="687459"/>
                      <a:pt x="0" y="442869"/>
                    </a:cubicBezTo>
                    <a:close/>
                    <a:moveTo>
                      <a:pt x="18955" y="442869"/>
                    </a:moveTo>
                    <a:cubicBezTo>
                      <a:pt x="18955" y="676990"/>
                      <a:pt x="208840" y="866783"/>
                      <a:pt x="443076" y="866783"/>
                    </a:cubicBezTo>
                    <a:cubicBezTo>
                      <a:pt x="677312" y="866783"/>
                      <a:pt x="867197" y="676990"/>
                      <a:pt x="867197" y="442869"/>
                    </a:cubicBezTo>
                    <a:cubicBezTo>
                      <a:pt x="867197" y="208748"/>
                      <a:pt x="677312" y="18955"/>
                      <a:pt x="443076" y="18955"/>
                    </a:cubicBezTo>
                    <a:cubicBezTo>
                      <a:pt x="208840" y="18955"/>
                      <a:pt x="18955" y="208748"/>
                      <a:pt x="18955" y="44286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1999"/>
                    </a:srgbClr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39" name="空心弧 23">
                <a:extLst>
                  <a:ext uri="{FF2B5EF4-FFF2-40B4-BE49-F238E27FC236}">
                    <a16:creationId xmlns:a16="http://schemas.microsoft.com/office/drawing/2014/main" id="{D2883B46-8056-42F4-BFBF-3AF307CA8992}"/>
                  </a:ext>
                </a:extLst>
              </p:cNvPr>
              <p:cNvSpPr>
                <a:spLocks/>
              </p:cNvSpPr>
              <p:nvPr/>
            </p:nvSpPr>
            <p:spPr bwMode="auto">
              <a:xfrm rot="15780322">
                <a:off x="20385" y="69904"/>
                <a:ext cx="817038" cy="817420"/>
              </a:xfrm>
              <a:custGeom>
                <a:avLst/>
                <a:gdLst>
                  <a:gd name="T0" fmla="*/ 0 w 817038"/>
                  <a:gd name="T1" fmla="*/ 408710 h 817420"/>
                  <a:gd name="T2" fmla="*/ 224516 w 817038"/>
                  <a:gd name="T3" fmla="*/ 43806 h 817420"/>
                  <a:gd name="T4" fmla="*/ 234441 w 817038"/>
                  <a:gd name="T5" fmla="*/ 63489 h 817420"/>
                  <a:gd name="T6" fmla="*/ 22044 w 817038"/>
                  <a:gd name="T7" fmla="*/ 408710 h 817420"/>
                  <a:gd name="T8" fmla="*/ 0 w 817038"/>
                  <a:gd name="T9" fmla="*/ 408710 h 817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7038" h="817420">
                    <a:moveTo>
                      <a:pt x="0" y="408710"/>
                    </a:moveTo>
                    <a:cubicBezTo>
                      <a:pt x="0" y="254429"/>
                      <a:pt x="86836" y="113296"/>
                      <a:pt x="224516" y="43806"/>
                    </a:cubicBezTo>
                    <a:lnTo>
                      <a:pt x="234441" y="63489"/>
                    </a:lnTo>
                    <a:cubicBezTo>
                      <a:pt x="104192" y="129232"/>
                      <a:pt x="22044" y="262752"/>
                      <a:pt x="22044" y="408710"/>
                    </a:cubicBezTo>
                    <a:lnTo>
                      <a:pt x="0" y="40871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99" name="组合 24">
              <a:extLst>
                <a:ext uri="{FF2B5EF4-FFF2-40B4-BE49-F238E27FC236}">
                  <a16:creationId xmlns:a16="http://schemas.microsoft.com/office/drawing/2014/main" id="{591584AF-CEE4-46E5-B148-22AF6D2DA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8663" y="2239963"/>
              <a:ext cx="296862" cy="296862"/>
              <a:chOff x="0" y="0"/>
              <a:chExt cx="886152" cy="888192"/>
            </a:xfrm>
          </p:grpSpPr>
          <p:sp>
            <p:nvSpPr>
              <p:cNvPr id="234" name="椭圆 25">
                <a:extLst>
                  <a:ext uri="{FF2B5EF4-FFF2-40B4-BE49-F238E27FC236}">
                    <a16:creationId xmlns:a16="http://schemas.microsoft.com/office/drawing/2014/main" id="{05CE1FD5-15AE-4D26-926A-284ACD575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53" y="104493"/>
                <a:ext cx="668168" cy="66970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同心圆 26">
                <a:extLst>
                  <a:ext uri="{FF2B5EF4-FFF2-40B4-BE49-F238E27FC236}">
                    <a16:creationId xmlns:a16="http://schemas.microsoft.com/office/drawing/2014/main" id="{4320540E-4637-44C2-A5F5-281490731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86152" cy="888192"/>
              </a:xfrm>
              <a:custGeom>
                <a:avLst/>
                <a:gdLst>
                  <a:gd name="T0" fmla="*/ 0 w 886152"/>
                  <a:gd name="T1" fmla="*/ 444096 h 888192"/>
                  <a:gd name="T2" fmla="*/ 443076 w 886152"/>
                  <a:gd name="T3" fmla="*/ 0 h 888192"/>
                  <a:gd name="T4" fmla="*/ 886152 w 886152"/>
                  <a:gd name="T5" fmla="*/ 444096 h 888192"/>
                  <a:gd name="T6" fmla="*/ 443076 w 886152"/>
                  <a:gd name="T7" fmla="*/ 888192 h 888192"/>
                  <a:gd name="T8" fmla="*/ 0 w 886152"/>
                  <a:gd name="T9" fmla="*/ 444096 h 888192"/>
                  <a:gd name="T10" fmla="*/ 18964 w 886152"/>
                  <a:gd name="T11" fmla="*/ 444096 h 888192"/>
                  <a:gd name="T12" fmla="*/ 443076 w 886152"/>
                  <a:gd name="T13" fmla="*/ 869228 h 888192"/>
                  <a:gd name="T14" fmla="*/ 867188 w 886152"/>
                  <a:gd name="T15" fmla="*/ 444096 h 888192"/>
                  <a:gd name="T16" fmla="*/ 443076 w 886152"/>
                  <a:gd name="T17" fmla="*/ 18964 h 888192"/>
                  <a:gd name="T18" fmla="*/ 18964 w 886152"/>
                  <a:gd name="T19" fmla="*/ 444096 h 888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6152" h="888192">
                    <a:moveTo>
                      <a:pt x="0" y="444096"/>
                    </a:moveTo>
                    <a:cubicBezTo>
                      <a:pt x="0" y="198829"/>
                      <a:pt x="198372" y="0"/>
                      <a:pt x="443076" y="0"/>
                    </a:cubicBezTo>
                    <a:cubicBezTo>
                      <a:pt x="687780" y="0"/>
                      <a:pt x="886152" y="198829"/>
                      <a:pt x="886152" y="444096"/>
                    </a:cubicBezTo>
                    <a:cubicBezTo>
                      <a:pt x="886152" y="689363"/>
                      <a:pt x="687780" y="888192"/>
                      <a:pt x="443076" y="888192"/>
                    </a:cubicBezTo>
                    <a:cubicBezTo>
                      <a:pt x="198372" y="888192"/>
                      <a:pt x="0" y="689363"/>
                      <a:pt x="0" y="444096"/>
                    </a:cubicBezTo>
                    <a:close/>
                    <a:moveTo>
                      <a:pt x="18964" y="444096"/>
                    </a:moveTo>
                    <a:cubicBezTo>
                      <a:pt x="18964" y="678890"/>
                      <a:pt x="208845" y="869228"/>
                      <a:pt x="443076" y="869228"/>
                    </a:cubicBezTo>
                    <a:cubicBezTo>
                      <a:pt x="677307" y="869228"/>
                      <a:pt x="867188" y="678890"/>
                      <a:pt x="867188" y="444096"/>
                    </a:cubicBezTo>
                    <a:cubicBezTo>
                      <a:pt x="867188" y="209302"/>
                      <a:pt x="677307" y="18964"/>
                      <a:pt x="443076" y="18964"/>
                    </a:cubicBezTo>
                    <a:cubicBezTo>
                      <a:pt x="208845" y="18964"/>
                      <a:pt x="18964" y="209302"/>
                      <a:pt x="18964" y="4440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1999"/>
                    </a:srgbClr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36" name="空心弧 27">
                <a:extLst>
                  <a:ext uri="{FF2B5EF4-FFF2-40B4-BE49-F238E27FC236}">
                    <a16:creationId xmlns:a16="http://schemas.microsoft.com/office/drawing/2014/main" id="{9926527A-000D-4F8D-A787-E9DBDC2DBE3C}"/>
                  </a:ext>
                </a:extLst>
              </p:cNvPr>
              <p:cNvSpPr>
                <a:spLocks/>
              </p:cNvSpPr>
              <p:nvPr/>
            </p:nvSpPr>
            <p:spPr bwMode="auto">
              <a:xfrm rot="15780322">
                <a:off x="20386" y="69811"/>
                <a:ext cx="816948" cy="819809"/>
              </a:xfrm>
              <a:custGeom>
                <a:avLst/>
                <a:gdLst>
                  <a:gd name="T0" fmla="*/ 0 w 816948"/>
                  <a:gd name="T1" fmla="*/ 409905 h 819809"/>
                  <a:gd name="T2" fmla="*/ 224046 w 816948"/>
                  <a:gd name="T3" fmla="*/ 44159 h 819809"/>
                  <a:gd name="T4" fmla="*/ 233971 w 816948"/>
                  <a:gd name="T5" fmla="*/ 63840 h 819809"/>
                  <a:gd name="T6" fmla="*/ 22041 w 816948"/>
                  <a:gd name="T7" fmla="*/ 409904 h 819809"/>
                  <a:gd name="T8" fmla="*/ 0 w 816948"/>
                  <a:gd name="T9" fmla="*/ 409905 h 819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6948" h="819809">
                    <a:moveTo>
                      <a:pt x="0" y="409905"/>
                    </a:moveTo>
                    <a:cubicBezTo>
                      <a:pt x="0" y="255353"/>
                      <a:pt x="86626" y="113940"/>
                      <a:pt x="224046" y="44159"/>
                    </a:cubicBezTo>
                    <a:lnTo>
                      <a:pt x="233971" y="63840"/>
                    </a:lnTo>
                    <a:cubicBezTo>
                      <a:pt x="103981" y="129874"/>
                      <a:pt x="22041" y="263674"/>
                      <a:pt x="22041" y="409904"/>
                    </a:cubicBezTo>
                    <a:lnTo>
                      <a:pt x="0" y="409905"/>
                    </a:lnTo>
                    <a:close/>
                  </a:path>
                </a:pathLst>
              </a:custGeom>
              <a:solidFill>
                <a:srgbClr val="BF9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200" name="组合 28">
              <a:extLst>
                <a:ext uri="{FF2B5EF4-FFF2-40B4-BE49-F238E27FC236}">
                  <a16:creationId xmlns:a16="http://schemas.microsoft.com/office/drawing/2014/main" id="{95FED943-656A-46D5-AFBC-32869F2DC6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32388" y="4521200"/>
              <a:ext cx="296862" cy="296863"/>
              <a:chOff x="0" y="0"/>
              <a:chExt cx="886152" cy="888192"/>
            </a:xfrm>
          </p:grpSpPr>
          <p:sp>
            <p:nvSpPr>
              <p:cNvPr id="231" name="椭圆 29">
                <a:extLst>
                  <a:ext uri="{FF2B5EF4-FFF2-40B4-BE49-F238E27FC236}">
                    <a16:creationId xmlns:a16="http://schemas.microsoft.com/office/drawing/2014/main" id="{EB15EF13-431F-4951-A5F6-A132116A9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53" y="104493"/>
                <a:ext cx="668168" cy="66970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2" name="同心圆 30">
                <a:extLst>
                  <a:ext uri="{FF2B5EF4-FFF2-40B4-BE49-F238E27FC236}">
                    <a16:creationId xmlns:a16="http://schemas.microsoft.com/office/drawing/2014/main" id="{7FAB76CA-EB11-473E-9ACC-02D4B70F2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86152" cy="888192"/>
              </a:xfrm>
              <a:custGeom>
                <a:avLst/>
                <a:gdLst>
                  <a:gd name="T0" fmla="*/ 0 w 886152"/>
                  <a:gd name="T1" fmla="*/ 444096 h 888192"/>
                  <a:gd name="T2" fmla="*/ 443076 w 886152"/>
                  <a:gd name="T3" fmla="*/ 0 h 888192"/>
                  <a:gd name="T4" fmla="*/ 886152 w 886152"/>
                  <a:gd name="T5" fmla="*/ 444096 h 888192"/>
                  <a:gd name="T6" fmla="*/ 443076 w 886152"/>
                  <a:gd name="T7" fmla="*/ 888192 h 888192"/>
                  <a:gd name="T8" fmla="*/ 0 w 886152"/>
                  <a:gd name="T9" fmla="*/ 444096 h 888192"/>
                  <a:gd name="T10" fmla="*/ 18964 w 886152"/>
                  <a:gd name="T11" fmla="*/ 444096 h 888192"/>
                  <a:gd name="T12" fmla="*/ 443076 w 886152"/>
                  <a:gd name="T13" fmla="*/ 869228 h 888192"/>
                  <a:gd name="T14" fmla="*/ 867188 w 886152"/>
                  <a:gd name="T15" fmla="*/ 444096 h 888192"/>
                  <a:gd name="T16" fmla="*/ 443076 w 886152"/>
                  <a:gd name="T17" fmla="*/ 18964 h 888192"/>
                  <a:gd name="T18" fmla="*/ 18964 w 886152"/>
                  <a:gd name="T19" fmla="*/ 444096 h 888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6152" h="888192">
                    <a:moveTo>
                      <a:pt x="0" y="444096"/>
                    </a:moveTo>
                    <a:cubicBezTo>
                      <a:pt x="0" y="198829"/>
                      <a:pt x="198372" y="0"/>
                      <a:pt x="443076" y="0"/>
                    </a:cubicBezTo>
                    <a:cubicBezTo>
                      <a:pt x="687780" y="0"/>
                      <a:pt x="886152" y="198829"/>
                      <a:pt x="886152" y="444096"/>
                    </a:cubicBezTo>
                    <a:cubicBezTo>
                      <a:pt x="886152" y="689363"/>
                      <a:pt x="687780" y="888192"/>
                      <a:pt x="443076" y="888192"/>
                    </a:cubicBezTo>
                    <a:cubicBezTo>
                      <a:pt x="198372" y="888192"/>
                      <a:pt x="0" y="689363"/>
                      <a:pt x="0" y="444096"/>
                    </a:cubicBezTo>
                    <a:close/>
                    <a:moveTo>
                      <a:pt x="18964" y="444096"/>
                    </a:moveTo>
                    <a:cubicBezTo>
                      <a:pt x="18964" y="678890"/>
                      <a:pt x="208845" y="869228"/>
                      <a:pt x="443076" y="869228"/>
                    </a:cubicBezTo>
                    <a:cubicBezTo>
                      <a:pt x="677307" y="869228"/>
                      <a:pt x="867188" y="678890"/>
                      <a:pt x="867188" y="444096"/>
                    </a:cubicBezTo>
                    <a:cubicBezTo>
                      <a:pt x="867188" y="209302"/>
                      <a:pt x="677307" y="18964"/>
                      <a:pt x="443076" y="18964"/>
                    </a:cubicBezTo>
                    <a:cubicBezTo>
                      <a:pt x="208845" y="18964"/>
                      <a:pt x="18964" y="209302"/>
                      <a:pt x="18964" y="4440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1999"/>
                    </a:srgbClr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33" name="空心弧 31">
                <a:extLst>
                  <a:ext uri="{FF2B5EF4-FFF2-40B4-BE49-F238E27FC236}">
                    <a16:creationId xmlns:a16="http://schemas.microsoft.com/office/drawing/2014/main" id="{B7ABA285-CCD5-45B0-A90F-8B650A01460B}"/>
                  </a:ext>
                </a:extLst>
              </p:cNvPr>
              <p:cNvSpPr>
                <a:spLocks/>
              </p:cNvSpPr>
              <p:nvPr/>
            </p:nvSpPr>
            <p:spPr bwMode="auto">
              <a:xfrm rot="15780322">
                <a:off x="20387" y="69812"/>
                <a:ext cx="816945" cy="819809"/>
              </a:xfrm>
              <a:custGeom>
                <a:avLst/>
                <a:gdLst>
                  <a:gd name="T0" fmla="*/ 0 w 816945"/>
                  <a:gd name="T1" fmla="*/ 409905 h 819809"/>
                  <a:gd name="T2" fmla="*/ 224046 w 816945"/>
                  <a:gd name="T3" fmla="*/ 44160 h 819809"/>
                  <a:gd name="T4" fmla="*/ 233969 w 816945"/>
                  <a:gd name="T5" fmla="*/ 63840 h 819809"/>
                  <a:gd name="T6" fmla="*/ 22041 w 816945"/>
                  <a:gd name="T7" fmla="*/ 409904 h 819809"/>
                  <a:gd name="T8" fmla="*/ 0 w 816945"/>
                  <a:gd name="T9" fmla="*/ 409905 h 819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6945" h="819809">
                    <a:moveTo>
                      <a:pt x="0" y="409905"/>
                    </a:moveTo>
                    <a:cubicBezTo>
                      <a:pt x="0" y="255353"/>
                      <a:pt x="86626" y="113940"/>
                      <a:pt x="224046" y="44160"/>
                    </a:cubicBezTo>
                    <a:lnTo>
                      <a:pt x="233969" y="63840"/>
                    </a:lnTo>
                    <a:cubicBezTo>
                      <a:pt x="103980" y="129874"/>
                      <a:pt x="22041" y="263674"/>
                      <a:pt x="22041" y="409904"/>
                    </a:cubicBezTo>
                    <a:lnTo>
                      <a:pt x="0" y="409905"/>
                    </a:lnTo>
                    <a:close/>
                  </a:path>
                </a:pathLst>
              </a:custGeom>
              <a:solidFill>
                <a:srgbClr val="BF9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201" name="组合 32">
              <a:extLst>
                <a:ext uri="{FF2B5EF4-FFF2-40B4-BE49-F238E27FC236}">
                  <a16:creationId xmlns:a16="http://schemas.microsoft.com/office/drawing/2014/main" id="{87E025F6-F99C-4FD6-85F2-B9FB11D2A2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6175" y="5372100"/>
              <a:ext cx="484188" cy="485775"/>
              <a:chOff x="0" y="0"/>
              <a:chExt cx="886152" cy="888192"/>
            </a:xfrm>
          </p:grpSpPr>
          <p:sp>
            <p:nvSpPr>
              <p:cNvPr id="228" name="椭圆 33">
                <a:extLst>
                  <a:ext uri="{FF2B5EF4-FFF2-40B4-BE49-F238E27FC236}">
                    <a16:creationId xmlns:a16="http://schemas.microsoft.com/office/drawing/2014/main" id="{943D97C1-9817-419B-8B80-807393A07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595" y="104493"/>
                <a:ext cx="668245" cy="66759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9" name="同心圆 34">
                <a:extLst>
                  <a:ext uri="{FF2B5EF4-FFF2-40B4-BE49-F238E27FC236}">
                    <a16:creationId xmlns:a16="http://schemas.microsoft.com/office/drawing/2014/main" id="{FB1522E3-4565-4122-80A1-7009FE9B9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86152" cy="885290"/>
              </a:xfrm>
              <a:custGeom>
                <a:avLst/>
                <a:gdLst>
                  <a:gd name="T0" fmla="*/ 0 w 886152"/>
                  <a:gd name="T1" fmla="*/ 442645 h 885290"/>
                  <a:gd name="T2" fmla="*/ 443076 w 886152"/>
                  <a:gd name="T3" fmla="*/ 0 h 885290"/>
                  <a:gd name="T4" fmla="*/ 886152 w 886152"/>
                  <a:gd name="T5" fmla="*/ 442645 h 885290"/>
                  <a:gd name="T6" fmla="*/ 443076 w 886152"/>
                  <a:gd name="T7" fmla="*/ 885290 h 885290"/>
                  <a:gd name="T8" fmla="*/ 0 w 886152"/>
                  <a:gd name="T9" fmla="*/ 442645 h 885290"/>
                  <a:gd name="T10" fmla="*/ 18945 w 886152"/>
                  <a:gd name="T11" fmla="*/ 442645 h 885290"/>
                  <a:gd name="T12" fmla="*/ 443076 w 886152"/>
                  <a:gd name="T13" fmla="*/ 866345 h 885290"/>
                  <a:gd name="T14" fmla="*/ 867207 w 886152"/>
                  <a:gd name="T15" fmla="*/ 442645 h 885290"/>
                  <a:gd name="T16" fmla="*/ 443076 w 886152"/>
                  <a:gd name="T17" fmla="*/ 18945 h 885290"/>
                  <a:gd name="T18" fmla="*/ 18945 w 886152"/>
                  <a:gd name="T19" fmla="*/ 442645 h 885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6152" h="885290">
                    <a:moveTo>
                      <a:pt x="0" y="442645"/>
                    </a:moveTo>
                    <a:cubicBezTo>
                      <a:pt x="0" y="198179"/>
                      <a:pt x="198372" y="0"/>
                      <a:pt x="443076" y="0"/>
                    </a:cubicBezTo>
                    <a:cubicBezTo>
                      <a:pt x="687780" y="0"/>
                      <a:pt x="886152" y="198179"/>
                      <a:pt x="886152" y="442645"/>
                    </a:cubicBezTo>
                    <a:cubicBezTo>
                      <a:pt x="886152" y="687111"/>
                      <a:pt x="687780" y="885290"/>
                      <a:pt x="443076" y="885290"/>
                    </a:cubicBezTo>
                    <a:cubicBezTo>
                      <a:pt x="198372" y="885290"/>
                      <a:pt x="0" y="687111"/>
                      <a:pt x="0" y="442645"/>
                    </a:cubicBezTo>
                    <a:close/>
                    <a:moveTo>
                      <a:pt x="18945" y="442645"/>
                    </a:moveTo>
                    <a:cubicBezTo>
                      <a:pt x="18945" y="676648"/>
                      <a:pt x="208835" y="866345"/>
                      <a:pt x="443076" y="866345"/>
                    </a:cubicBezTo>
                    <a:cubicBezTo>
                      <a:pt x="677317" y="866345"/>
                      <a:pt x="867207" y="676648"/>
                      <a:pt x="867207" y="442645"/>
                    </a:cubicBezTo>
                    <a:cubicBezTo>
                      <a:pt x="867207" y="208642"/>
                      <a:pt x="677317" y="18945"/>
                      <a:pt x="443076" y="18945"/>
                    </a:cubicBezTo>
                    <a:cubicBezTo>
                      <a:pt x="208835" y="18945"/>
                      <a:pt x="18945" y="208642"/>
                      <a:pt x="18945" y="44264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1999"/>
                    </a:srgbClr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30" name="空心弧 35">
                <a:extLst>
                  <a:ext uri="{FF2B5EF4-FFF2-40B4-BE49-F238E27FC236}">
                    <a16:creationId xmlns:a16="http://schemas.microsoft.com/office/drawing/2014/main" id="{9A55EA5A-5877-430D-BE6F-8F9F5E738395}"/>
                  </a:ext>
                </a:extLst>
              </p:cNvPr>
              <p:cNvSpPr>
                <a:spLocks/>
              </p:cNvSpPr>
              <p:nvPr/>
            </p:nvSpPr>
            <p:spPr bwMode="auto">
              <a:xfrm rot="15780322">
                <a:off x="20736" y="72169"/>
                <a:ext cx="815626" cy="816420"/>
              </a:xfrm>
              <a:custGeom>
                <a:avLst/>
                <a:gdLst>
                  <a:gd name="T0" fmla="*/ 0 w 815626"/>
                  <a:gd name="T1" fmla="*/ 408210 h 816420"/>
                  <a:gd name="T2" fmla="*/ 224054 w 815626"/>
                  <a:gd name="T3" fmla="*/ 43790 h 816420"/>
                  <a:gd name="T4" fmla="*/ 233962 w 815626"/>
                  <a:gd name="T5" fmla="*/ 63439 h 816420"/>
                  <a:gd name="T6" fmla="*/ 22006 w 815626"/>
                  <a:gd name="T7" fmla="*/ 408210 h 816420"/>
                  <a:gd name="T8" fmla="*/ 0 w 815626"/>
                  <a:gd name="T9" fmla="*/ 408210 h 816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5626" h="816420">
                    <a:moveTo>
                      <a:pt x="0" y="408210"/>
                    </a:moveTo>
                    <a:cubicBezTo>
                      <a:pt x="0" y="254148"/>
                      <a:pt x="86652" y="113210"/>
                      <a:pt x="224054" y="43790"/>
                    </a:cubicBezTo>
                    <a:lnTo>
                      <a:pt x="233962" y="63439"/>
                    </a:lnTo>
                    <a:cubicBezTo>
                      <a:pt x="103979" y="129118"/>
                      <a:pt x="22006" y="262456"/>
                      <a:pt x="22006" y="408210"/>
                    </a:cubicBezTo>
                    <a:lnTo>
                      <a:pt x="0" y="408210"/>
                    </a:lnTo>
                    <a:close/>
                  </a:path>
                </a:pathLst>
              </a:custGeom>
              <a:solidFill>
                <a:srgbClr val="BF9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cxnSp>
          <p:nvCxnSpPr>
            <p:cNvPr id="202" name="直接连接符 37">
              <a:extLst>
                <a:ext uri="{FF2B5EF4-FFF2-40B4-BE49-F238E27FC236}">
                  <a16:creationId xmlns:a16="http://schemas.microsoft.com/office/drawing/2014/main" id="{C2398E51-5603-47D8-AABD-B2EEE8AD525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454275" y="2384425"/>
              <a:ext cx="727075" cy="155575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3" name="直接连接符 40">
              <a:extLst>
                <a:ext uri="{FF2B5EF4-FFF2-40B4-BE49-F238E27FC236}">
                  <a16:creationId xmlns:a16="http://schemas.microsoft.com/office/drawing/2014/main" id="{E7A2C600-2AA0-4EFA-BCEB-64B3A21AD3C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95688" y="1552575"/>
              <a:ext cx="714375" cy="687388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4" name="直接连接符 42">
              <a:extLst>
                <a:ext uri="{FF2B5EF4-FFF2-40B4-BE49-F238E27FC236}">
                  <a16:creationId xmlns:a16="http://schemas.microsoft.com/office/drawing/2014/main" id="{1DF2A8D5-1C9D-4176-AFC7-CF1EFBE730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32388" y="1482725"/>
              <a:ext cx="1198562" cy="917575"/>
            </a:xfrm>
            <a:prstGeom prst="line">
              <a:avLst/>
            </a:prstGeom>
            <a:noFill/>
            <a:ln w="6350" cmpd="sng">
              <a:solidFill>
                <a:srgbClr val="E5342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" name="直接连接符 44">
              <a:extLst>
                <a:ext uri="{FF2B5EF4-FFF2-40B4-BE49-F238E27FC236}">
                  <a16:creationId xmlns:a16="http://schemas.microsoft.com/office/drawing/2014/main" id="{47DF6EFB-5408-4434-B0A9-8CFE5BAE5E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586538" y="3475038"/>
              <a:ext cx="290512" cy="1081087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" name="直接连接符 46">
              <a:extLst>
                <a:ext uri="{FF2B5EF4-FFF2-40B4-BE49-F238E27FC236}">
                  <a16:creationId xmlns:a16="http://schemas.microsoft.com/office/drawing/2014/main" id="{66D47217-A1E3-47D7-BD58-F675B19FE4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5572125" y="4721225"/>
              <a:ext cx="493713" cy="185738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7" name="直接连接符 48">
              <a:extLst>
                <a:ext uri="{FF2B5EF4-FFF2-40B4-BE49-F238E27FC236}">
                  <a16:creationId xmlns:a16="http://schemas.microsoft.com/office/drawing/2014/main" id="{0C3BB999-86C5-484B-8A22-88F78E9B362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553075" y="3459163"/>
              <a:ext cx="920750" cy="1014412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8" name="直接连接符 50">
              <a:extLst>
                <a:ext uri="{FF2B5EF4-FFF2-40B4-BE49-F238E27FC236}">
                  <a16:creationId xmlns:a16="http://schemas.microsoft.com/office/drawing/2014/main" id="{44DA9B52-792A-4B3E-BCA0-B20D3479C8B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044950" y="4668838"/>
              <a:ext cx="898525" cy="11112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9" name="直接连接符 52">
              <a:extLst>
                <a:ext uri="{FF2B5EF4-FFF2-40B4-BE49-F238E27FC236}">
                  <a16:creationId xmlns:a16="http://schemas.microsoft.com/office/drawing/2014/main" id="{55793F11-621B-4BEA-8486-8C6D8BED1A5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98775" y="4881563"/>
              <a:ext cx="534988" cy="504825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0" name="直接连接符 55">
              <a:extLst>
                <a:ext uri="{FF2B5EF4-FFF2-40B4-BE49-F238E27FC236}">
                  <a16:creationId xmlns:a16="http://schemas.microsoft.com/office/drawing/2014/main" id="{F69EFBC8-669F-41A8-A37C-0D3544EEB8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076450" y="3249613"/>
              <a:ext cx="396875" cy="2081212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" name="直接连接符 57">
              <a:extLst>
                <a:ext uri="{FF2B5EF4-FFF2-40B4-BE49-F238E27FC236}">
                  <a16:creationId xmlns:a16="http://schemas.microsoft.com/office/drawing/2014/main" id="{E9AF0472-F0D1-47AF-9F5C-9F2FBD9C50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06638" y="3170238"/>
              <a:ext cx="1071562" cy="1196975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" name="直接连接符 59">
              <a:extLst>
                <a:ext uri="{FF2B5EF4-FFF2-40B4-BE49-F238E27FC236}">
                  <a16:creationId xmlns:a16="http://schemas.microsoft.com/office/drawing/2014/main" id="{361D5514-9404-405D-BA0D-EFBCA2A208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760663" y="2740025"/>
              <a:ext cx="579437" cy="2487613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3" name="直接连接符 61">
              <a:extLst>
                <a:ext uri="{FF2B5EF4-FFF2-40B4-BE49-F238E27FC236}">
                  <a16:creationId xmlns:a16="http://schemas.microsoft.com/office/drawing/2014/main" id="{13B6B796-B541-4953-9AB5-DFB89739F6C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273300" y="1309688"/>
              <a:ext cx="1820863" cy="901700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" name="直接连接符 63">
              <a:extLst>
                <a:ext uri="{FF2B5EF4-FFF2-40B4-BE49-F238E27FC236}">
                  <a16:creationId xmlns:a16="http://schemas.microsoft.com/office/drawing/2014/main" id="{D7C207FB-6062-407F-BFEF-E9C2AF5E82C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162300" y="5183188"/>
              <a:ext cx="2903538" cy="428625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" name="直接连接符 65">
              <a:extLst>
                <a:ext uri="{FF2B5EF4-FFF2-40B4-BE49-F238E27FC236}">
                  <a16:creationId xmlns:a16="http://schemas.microsoft.com/office/drawing/2014/main" id="{9BB4FC18-F5D1-48C5-AF27-54EFDDBE0D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30788" y="1768475"/>
              <a:ext cx="1211262" cy="2824163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6" name="直接连接符 67">
              <a:extLst>
                <a:ext uri="{FF2B5EF4-FFF2-40B4-BE49-F238E27FC236}">
                  <a16:creationId xmlns:a16="http://schemas.microsoft.com/office/drawing/2014/main" id="{D1669CBD-3D8D-45B5-9464-1EDC3DC1C4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817938" y="4183063"/>
              <a:ext cx="239712" cy="277812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7" name="直接连接符 70">
              <a:extLst>
                <a:ext uri="{FF2B5EF4-FFF2-40B4-BE49-F238E27FC236}">
                  <a16:creationId xmlns:a16="http://schemas.microsoft.com/office/drawing/2014/main" id="{B4230C8E-166A-45C2-A7CF-F71BD3FA5C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76638" y="2513013"/>
              <a:ext cx="273050" cy="203200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8" name="直接连接符 73">
              <a:extLst>
                <a:ext uri="{FF2B5EF4-FFF2-40B4-BE49-F238E27FC236}">
                  <a16:creationId xmlns:a16="http://schemas.microsoft.com/office/drawing/2014/main" id="{9AD7ECE2-DCF4-4E3F-9D60-8076E2FADF0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427663" y="2870200"/>
              <a:ext cx="760412" cy="106363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9" name="KSO_Shape">
              <a:extLst>
                <a:ext uri="{FF2B5EF4-FFF2-40B4-BE49-F238E27FC236}">
                  <a16:creationId xmlns:a16="http://schemas.microsoft.com/office/drawing/2014/main" id="{96FDBC75-0153-4C3D-AC0C-BC4CB9A80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613" y="2452688"/>
              <a:ext cx="473075" cy="484187"/>
            </a:xfrm>
            <a:custGeom>
              <a:avLst/>
              <a:gdLst>
                <a:gd name="T0" fmla="*/ 1076626 w 2244726"/>
                <a:gd name="T1" fmla="*/ 1623562 h 2301875"/>
                <a:gd name="T2" fmla="*/ 703668 w 2244726"/>
                <a:gd name="T3" fmla="*/ 2035441 h 2301875"/>
                <a:gd name="T4" fmla="*/ 321981 w 2244726"/>
                <a:gd name="T5" fmla="*/ 1942914 h 2301875"/>
                <a:gd name="T6" fmla="*/ 455558 w 2244726"/>
                <a:gd name="T7" fmla="*/ 1892420 h 2301875"/>
                <a:gd name="T8" fmla="*/ 294472 w 2244726"/>
                <a:gd name="T9" fmla="*/ 1800686 h 2301875"/>
                <a:gd name="T10" fmla="*/ 464816 w 2244726"/>
                <a:gd name="T11" fmla="*/ 1764997 h 2301875"/>
                <a:gd name="T12" fmla="*/ 274369 w 2244726"/>
                <a:gd name="T13" fmla="*/ 1671677 h 2301875"/>
                <a:gd name="T14" fmla="*/ 479893 w 2244726"/>
                <a:gd name="T15" fmla="*/ 1631493 h 2301875"/>
                <a:gd name="T16" fmla="*/ 304258 w 2244726"/>
                <a:gd name="T17" fmla="*/ 1539759 h 2301875"/>
                <a:gd name="T18" fmla="*/ 792807 w 2244726"/>
                <a:gd name="T19" fmla="*/ 1491645 h 2301875"/>
                <a:gd name="T20" fmla="*/ 1596913 w 2244726"/>
                <a:gd name="T21" fmla="*/ 2044736 h 2301875"/>
                <a:gd name="T22" fmla="*/ 1299853 w 2244726"/>
                <a:gd name="T23" fmla="*/ 2274126 h 2301875"/>
                <a:gd name="T24" fmla="*/ 1336655 w 2244726"/>
                <a:gd name="T25" fmla="*/ 2143311 h 2301875"/>
                <a:gd name="T26" fmla="*/ 1171710 w 2244726"/>
                <a:gd name="T27" fmla="*/ 2235542 h 2301875"/>
                <a:gd name="T28" fmla="*/ 1256433 w 2244726"/>
                <a:gd name="T29" fmla="*/ 2056629 h 2301875"/>
                <a:gd name="T30" fmla="*/ 1056010 w 2244726"/>
                <a:gd name="T31" fmla="*/ 2160488 h 2301875"/>
                <a:gd name="T32" fmla="*/ 1150529 w 2244726"/>
                <a:gd name="T33" fmla="*/ 1963604 h 2301875"/>
                <a:gd name="T34" fmla="*/ 969434 w 2244726"/>
                <a:gd name="T35" fmla="*/ 2032844 h 2301875"/>
                <a:gd name="T36" fmla="*/ 1128289 w 2244726"/>
                <a:gd name="T37" fmla="*/ 1609741 h 2301875"/>
                <a:gd name="T38" fmla="*/ 1509808 w 2244726"/>
                <a:gd name="T39" fmla="*/ 1484211 h 2301875"/>
                <a:gd name="T40" fmla="*/ 2084596 w 2244726"/>
                <a:gd name="T41" fmla="*/ 1126196 h 2301875"/>
                <a:gd name="T42" fmla="*/ 2226199 w 2244726"/>
                <a:gd name="T43" fmla="*/ 1590599 h 2301875"/>
                <a:gd name="T44" fmla="*/ 2120857 w 2244726"/>
                <a:gd name="T45" fmla="*/ 1477207 h 2301875"/>
                <a:gd name="T46" fmla="*/ 2125621 w 2244726"/>
                <a:gd name="T47" fmla="*/ 1682845 h 2301875"/>
                <a:gd name="T48" fmla="*/ 1994606 w 2244726"/>
                <a:gd name="T49" fmla="*/ 1520027 h 2301875"/>
                <a:gd name="T50" fmla="*/ 2003340 w 2244726"/>
                <a:gd name="T51" fmla="*/ 1750774 h 2301875"/>
                <a:gd name="T52" fmla="*/ 1861737 w 2244726"/>
                <a:gd name="T53" fmla="*/ 1558881 h 2301875"/>
                <a:gd name="T54" fmla="*/ 1873118 w 2244726"/>
                <a:gd name="T55" fmla="*/ 1775356 h 2301875"/>
                <a:gd name="T56" fmla="*/ 1621410 w 2244726"/>
                <a:gd name="T57" fmla="*/ 1339499 h 2301875"/>
                <a:gd name="T58" fmla="*/ 1518979 w 2244726"/>
                <a:gd name="T59" fmla="*/ 1262583 h 2301875"/>
                <a:gd name="T60" fmla="*/ 1558152 w 2244726"/>
                <a:gd name="T61" fmla="*/ 835448 h 2301875"/>
                <a:gd name="T62" fmla="*/ 405590 w 2244726"/>
                <a:gd name="T63" fmla="*/ 671817 h 2301875"/>
                <a:gd name="T64" fmla="*/ 747459 w 2244726"/>
                <a:gd name="T65" fmla="*/ 998983 h 2301875"/>
                <a:gd name="T66" fmla="*/ 698017 w 2244726"/>
                <a:gd name="T67" fmla="*/ 1378602 h 2301875"/>
                <a:gd name="T68" fmla="*/ 138017 w 2244726"/>
                <a:gd name="T69" fmla="*/ 1218065 h 2301875"/>
                <a:gd name="T70" fmla="*/ 37016 w 2244726"/>
                <a:gd name="T71" fmla="*/ 865998 h 2301875"/>
                <a:gd name="T72" fmla="*/ 146742 w 2244726"/>
                <a:gd name="T73" fmla="*/ 955538 h 2301875"/>
                <a:gd name="T74" fmla="*/ 141718 w 2244726"/>
                <a:gd name="T75" fmla="*/ 767715 h 2301875"/>
                <a:gd name="T76" fmla="*/ 260963 w 2244726"/>
                <a:gd name="T77" fmla="*/ 895668 h 2301875"/>
                <a:gd name="T78" fmla="*/ 242719 w 2244726"/>
                <a:gd name="T79" fmla="*/ 684003 h 2301875"/>
                <a:gd name="T80" fmla="*/ 383909 w 2244726"/>
                <a:gd name="T81" fmla="*/ 842156 h 2301875"/>
                <a:gd name="T82" fmla="*/ 1741763 w 2244726"/>
                <a:gd name="T83" fmla="*/ 204265 h 2301875"/>
                <a:gd name="T84" fmla="*/ 1910119 w 2244726"/>
                <a:gd name="T85" fmla="*/ 285526 h 2301875"/>
                <a:gd name="T86" fmla="*/ 1800965 w 2244726"/>
                <a:gd name="T87" fmla="*/ 333700 h 2301875"/>
                <a:gd name="T88" fmla="*/ 1944478 w 2244726"/>
                <a:gd name="T89" fmla="*/ 421049 h 2301875"/>
                <a:gd name="T90" fmla="*/ 1795679 w 2244726"/>
                <a:gd name="T91" fmla="*/ 459429 h 2301875"/>
                <a:gd name="T92" fmla="*/ 1964300 w 2244726"/>
                <a:gd name="T93" fmla="*/ 553131 h 2301875"/>
                <a:gd name="T94" fmla="*/ 1910648 w 2244726"/>
                <a:gd name="T95" fmla="*/ 595217 h 2301875"/>
                <a:gd name="T96" fmla="*/ 1944214 w 2244726"/>
                <a:gd name="T97" fmla="*/ 684418 h 2301875"/>
                <a:gd name="T98" fmla="*/ 1469537 w 2244726"/>
                <a:gd name="T99" fmla="*/ 739475 h 2301875"/>
                <a:gd name="T100" fmla="*/ 1205241 w 2244726"/>
                <a:gd name="T101" fmla="*/ 635980 h 2301875"/>
                <a:gd name="T102" fmla="*/ 1227178 w 2244726"/>
                <a:gd name="T103" fmla="*/ 253234 h 2301875"/>
                <a:gd name="T104" fmla="*/ 769508 w 2244726"/>
                <a:gd name="T105" fmla="*/ 29089 h 2301875"/>
                <a:gd name="T106" fmla="*/ 764740 w 2244726"/>
                <a:gd name="T107" fmla="*/ 156021 h 2301875"/>
                <a:gd name="T108" fmla="*/ 906983 w 2244726"/>
                <a:gd name="T109" fmla="*/ 40724 h 2301875"/>
                <a:gd name="T110" fmla="*/ 868045 w 2244726"/>
                <a:gd name="T111" fmla="*/ 220017 h 2301875"/>
                <a:gd name="T112" fmla="*/ 1029889 w 2244726"/>
                <a:gd name="T113" fmla="*/ 66904 h 2301875"/>
                <a:gd name="T114" fmla="*/ 979031 w 2244726"/>
                <a:gd name="T115" fmla="*/ 290623 h 2301875"/>
                <a:gd name="T116" fmla="*/ 1135313 w 2244726"/>
                <a:gd name="T117" fmla="*/ 143064 h 2301875"/>
                <a:gd name="T118" fmla="*/ 980886 w 2244726"/>
                <a:gd name="T119" fmla="*/ 630697 h 2301875"/>
                <a:gd name="T120" fmla="*/ 913340 w 2244726"/>
                <a:gd name="T121" fmla="*/ 777462 h 2301875"/>
                <a:gd name="T122" fmla="*/ 470189 w 2244726"/>
                <a:gd name="T123" fmla="*/ 587063 h 2301875"/>
                <a:gd name="T124" fmla="*/ 734278 w 2244726"/>
                <a:gd name="T125" fmla="*/ 529 h 230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44726" h="2301875">
                  <a:moveTo>
                    <a:pt x="749692" y="1400175"/>
                  </a:moveTo>
                  <a:lnTo>
                    <a:pt x="765298" y="1400175"/>
                  </a:lnTo>
                  <a:lnTo>
                    <a:pt x="775350" y="1400175"/>
                  </a:lnTo>
                  <a:lnTo>
                    <a:pt x="784872" y="1400439"/>
                  </a:lnTo>
                  <a:lnTo>
                    <a:pt x="793601" y="1401233"/>
                  </a:lnTo>
                  <a:lnTo>
                    <a:pt x="801801" y="1401761"/>
                  </a:lnTo>
                  <a:lnTo>
                    <a:pt x="809471" y="1402290"/>
                  </a:lnTo>
                  <a:lnTo>
                    <a:pt x="816349" y="1403083"/>
                  </a:lnTo>
                  <a:lnTo>
                    <a:pt x="828516" y="1404934"/>
                  </a:lnTo>
                  <a:lnTo>
                    <a:pt x="838038" y="1407049"/>
                  </a:lnTo>
                  <a:lnTo>
                    <a:pt x="845445" y="1408899"/>
                  </a:lnTo>
                  <a:lnTo>
                    <a:pt x="850206" y="1410750"/>
                  </a:lnTo>
                  <a:lnTo>
                    <a:pt x="851793" y="1411278"/>
                  </a:lnTo>
                  <a:lnTo>
                    <a:pt x="852586" y="1412071"/>
                  </a:lnTo>
                  <a:lnTo>
                    <a:pt x="866076" y="1421853"/>
                  </a:lnTo>
                  <a:lnTo>
                    <a:pt x="878773" y="1431634"/>
                  </a:lnTo>
                  <a:lnTo>
                    <a:pt x="891205" y="1441416"/>
                  </a:lnTo>
                  <a:lnTo>
                    <a:pt x="902843" y="1451462"/>
                  </a:lnTo>
                  <a:lnTo>
                    <a:pt x="914217" y="1461243"/>
                  </a:lnTo>
                  <a:lnTo>
                    <a:pt x="925062" y="1471025"/>
                  </a:lnTo>
                  <a:lnTo>
                    <a:pt x="935378" y="1480542"/>
                  </a:lnTo>
                  <a:lnTo>
                    <a:pt x="945694" y="1490059"/>
                  </a:lnTo>
                  <a:lnTo>
                    <a:pt x="955216" y="1499311"/>
                  </a:lnTo>
                  <a:lnTo>
                    <a:pt x="964474" y="1508564"/>
                  </a:lnTo>
                  <a:lnTo>
                    <a:pt x="982196" y="1526805"/>
                  </a:lnTo>
                  <a:lnTo>
                    <a:pt x="998331" y="1544253"/>
                  </a:lnTo>
                  <a:lnTo>
                    <a:pt x="1013408" y="1560908"/>
                  </a:lnTo>
                  <a:lnTo>
                    <a:pt x="1036156" y="1585230"/>
                  </a:lnTo>
                  <a:lnTo>
                    <a:pt x="1047001" y="1596069"/>
                  </a:lnTo>
                  <a:lnTo>
                    <a:pt x="1057052" y="1606379"/>
                  </a:lnTo>
                  <a:lnTo>
                    <a:pt x="1067103" y="1615632"/>
                  </a:lnTo>
                  <a:lnTo>
                    <a:pt x="1071865" y="1619597"/>
                  </a:lnTo>
                  <a:lnTo>
                    <a:pt x="1076626" y="1623562"/>
                  </a:lnTo>
                  <a:lnTo>
                    <a:pt x="1081651" y="1627264"/>
                  </a:lnTo>
                  <a:lnTo>
                    <a:pt x="1086413" y="1630700"/>
                  </a:lnTo>
                  <a:lnTo>
                    <a:pt x="1091438" y="1633873"/>
                  </a:lnTo>
                  <a:lnTo>
                    <a:pt x="1096199" y="1636516"/>
                  </a:lnTo>
                  <a:lnTo>
                    <a:pt x="1098845" y="1637838"/>
                  </a:lnTo>
                  <a:lnTo>
                    <a:pt x="1102019" y="1639424"/>
                  </a:lnTo>
                  <a:lnTo>
                    <a:pt x="1110218" y="1641804"/>
                  </a:lnTo>
                  <a:lnTo>
                    <a:pt x="1112335" y="1642861"/>
                  </a:lnTo>
                  <a:lnTo>
                    <a:pt x="1115244" y="1643654"/>
                  </a:lnTo>
                  <a:lnTo>
                    <a:pt x="1122650" y="1645240"/>
                  </a:lnTo>
                  <a:lnTo>
                    <a:pt x="1131115" y="1646826"/>
                  </a:lnTo>
                  <a:lnTo>
                    <a:pt x="1140637" y="1648677"/>
                  </a:lnTo>
                  <a:lnTo>
                    <a:pt x="1151482" y="1650263"/>
                  </a:lnTo>
                  <a:lnTo>
                    <a:pt x="1162856" y="1652114"/>
                  </a:lnTo>
                  <a:lnTo>
                    <a:pt x="1175288" y="1653436"/>
                  </a:lnTo>
                  <a:lnTo>
                    <a:pt x="1203326" y="1656079"/>
                  </a:lnTo>
                  <a:lnTo>
                    <a:pt x="1110483" y="1785089"/>
                  </a:lnTo>
                  <a:lnTo>
                    <a:pt x="1076890" y="1831088"/>
                  </a:lnTo>
                  <a:lnTo>
                    <a:pt x="1061549" y="1852237"/>
                  </a:lnTo>
                  <a:lnTo>
                    <a:pt x="958919" y="1983362"/>
                  </a:lnTo>
                  <a:lnTo>
                    <a:pt x="955216" y="1987327"/>
                  </a:lnTo>
                  <a:lnTo>
                    <a:pt x="951513" y="1992086"/>
                  </a:lnTo>
                  <a:lnTo>
                    <a:pt x="907340" y="2000017"/>
                  </a:lnTo>
                  <a:lnTo>
                    <a:pt x="866605" y="2007683"/>
                  </a:lnTo>
                  <a:lnTo>
                    <a:pt x="831955" y="2014821"/>
                  </a:lnTo>
                  <a:lnTo>
                    <a:pt x="817671" y="2017993"/>
                  </a:lnTo>
                  <a:lnTo>
                    <a:pt x="805504" y="2020637"/>
                  </a:lnTo>
                  <a:lnTo>
                    <a:pt x="792543" y="2023809"/>
                  </a:lnTo>
                  <a:lnTo>
                    <a:pt x="777466" y="2026717"/>
                  </a:lnTo>
                  <a:lnTo>
                    <a:pt x="760273" y="2029097"/>
                  </a:lnTo>
                  <a:lnTo>
                    <a:pt x="742021" y="2031740"/>
                  </a:lnTo>
                  <a:lnTo>
                    <a:pt x="722977" y="2033591"/>
                  </a:lnTo>
                  <a:lnTo>
                    <a:pt x="703668" y="2035441"/>
                  </a:lnTo>
                  <a:lnTo>
                    <a:pt x="683829" y="2036499"/>
                  </a:lnTo>
                  <a:lnTo>
                    <a:pt x="674307" y="2036763"/>
                  </a:lnTo>
                  <a:lnTo>
                    <a:pt x="665049" y="2036763"/>
                  </a:lnTo>
                  <a:lnTo>
                    <a:pt x="649972" y="2036499"/>
                  </a:lnTo>
                  <a:lnTo>
                    <a:pt x="643095" y="2036234"/>
                  </a:lnTo>
                  <a:lnTo>
                    <a:pt x="636747" y="2035706"/>
                  </a:lnTo>
                  <a:lnTo>
                    <a:pt x="503699" y="2017993"/>
                  </a:lnTo>
                  <a:lnTo>
                    <a:pt x="354251" y="1997637"/>
                  </a:lnTo>
                  <a:lnTo>
                    <a:pt x="348696" y="1996844"/>
                  </a:lnTo>
                  <a:lnTo>
                    <a:pt x="343406" y="1995258"/>
                  </a:lnTo>
                  <a:lnTo>
                    <a:pt x="338380" y="1993143"/>
                  </a:lnTo>
                  <a:lnTo>
                    <a:pt x="333619" y="1990764"/>
                  </a:lnTo>
                  <a:lnTo>
                    <a:pt x="331238" y="1989178"/>
                  </a:lnTo>
                  <a:lnTo>
                    <a:pt x="329122" y="1987591"/>
                  </a:lnTo>
                  <a:lnTo>
                    <a:pt x="326742" y="1986005"/>
                  </a:lnTo>
                  <a:lnTo>
                    <a:pt x="324890" y="1983890"/>
                  </a:lnTo>
                  <a:lnTo>
                    <a:pt x="323039" y="1982040"/>
                  </a:lnTo>
                  <a:lnTo>
                    <a:pt x="321452" y="1979925"/>
                  </a:lnTo>
                  <a:lnTo>
                    <a:pt x="320129" y="1978074"/>
                  </a:lnTo>
                  <a:lnTo>
                    <a:pt x="318542" y="1975695"/>
                  </a:lnTo>
                  <a:lnTo>
                    <a:pt x="316690" y="1971730"/>
                  </a:lnTo>
                  <a:lnTo>
                    <a:pt x="316161" y="1969350"/>
                  </a:lnTo>
                  <a:lnTo>
                    <a:pt x="315632" y="1967235"/>
                  </a:lnTo>
                  <a:lnTo>
                    <a:pt x="315368" y="1964856"/>
                  </a:lnTo>
                  <a:lnTo>
                    <a:pt x="315103" y="1963006"/>
                  </a:lnTo>
                  <a:lnTo>
                    <a:pt x="315103" y="1960626"/>
                  </a:lnTo>
                  <a:lnTo>
                    <a:pt x="315368" y="1958511"/>
                  </a:lnTo>
                  <a:lnTo>
                    <a:pt x="315632" y="1955339"/>
                  </a:lnTo>
                  <a:lnTo>
                    <a:pt x="316426" y="1952431"/>
                  </a:lnTo>
                  <a:lnTo>
                    <a:pt x="317484" y="1949787"/>
                  </a:lnTo>
                  <a:lnTo>
                    <a:pt x="319336" y="1946879"/>
                  </a:lnTo>
                  <a:lnTo>
                    <a:pt x="320394" y="1945029"/>
                  </a:lnTo>
                  <a:lnTo>
                    <a:pt x="321981" y="1942914"/>
                  </a:lnTo>
                  <a:lnTo>
                    <a:pt x="323832" y="1941328"/>
                  </a:lnTo>
                  <a:lnTo>
                    <a:pt x="325419" y="1939477"/>
                  </a:lnTo>
                  <a:lnTo>
                    <a:pt x="327271" y="1937891"/>
                  </a:lnTo>
                  <a:lnTo>
                    <a:pt x="329651" y="1936305"/>
                  </a:lnTo>
                  <a:lnTo>
                    <a:pt x="334148" y="1933661"/>
                  </a:lnTo>
                  <a:lnTo>
                    <a:pt x="339174" y="1931546"/>
                  </a:lnTo>
                  <a:lnTo>
                    <a:pt x="344464" y="1929960"/>
                  </a:lnTo>
                  <a:lnTo>
                    <a:pt x="350019" y="1928903"/>
                  </a:lnTo>
                  <a:lnTo>
                    <a:pt x="356102" y="1928638"/>
                  </a:lnTo>
                  <a:lnTo>
                    <a:pt x="359012" y="1928903"/>
                  </a:lnTo>
                  <a:lnTo>
                    <a:pt x="362186" y="1929167"/>
                  </a:lnTo>
                  <a:lnTo>
                    <a:pt x="364038" y="1929167"/>
                  </a:lnTo>
                  <a:lnTo>
                    <a:pt x="444977" y="1930489"/>
                  </a:lnTo>
                  <a:lnTo>
                    <a:pt x="446300" y="1929960"/>
                  </a:lnTo>
                  <a:lnTo>
                    <a:pt x="449210" y="1928903"/>
                  </a:lnTo>
                  <a:lnTo>
                    <a:pt x="451855" y="1927316"/>
                  </a:lnTo>
                  <a:lnTo>
                    <a:pt x="454500" y="1924937"/>
                  </a:lnTo>
                  <a:lnTo>
                    <a:pt x="455822" y="1923615"/>
                  </a:lnTo>
                  <a:lnTo>
                    <a:pt x="457145" y="1922294"/>
                  </a:lnTo>
                  <a:lnTo>
                    <a:pt x="458467" y="1920179"/>
                  </a:lnTo>
                  <a:lnTo>
                    <a:pt x="459525" y="1918328"/>
                  </a:lnTo>
                  <a:lnTo>
                    <a:pt x="460319" y="1915949"/>
                  </a:lnTo>
                  <a:lnTo>
                    <a:pt x="461377" y="1913570"/>
                  </a:lnTo>
                  <a:lnTo>
                    <a:pt x="461906" y="1910662"/>
                  </a:lnTo>
                  <a:lnTo>
                    <a:pt x="461906" y="1908018"/>
                  </a:lnTo>
                  <a:lnTo>
                    <a:pt x="461906" y="1905374"/>
                  </a:lnTo>
                  <a:lnTo>
                    <a:pt x="461642" y="1903259"/>
                  </a:lnTo>
                  <a:lnTo>
                    <a:pt x="460848" y="1900880"/>
                  </a:lnTo>
                  <a:lnTo>
                    <a:pt x="460055" y="1899030"/>
                  </a:lnTo>
                  <a:lnTo>
                    <a:pt x="459261" y="1896915"/>
                  </a:lnTo>
                  <a:lnTo>
                    <a:pt x="458203" y="1895328"/>
                  </a:lnTo>
                  <a:lnTo>
                    <a:pt x="457145" y="1894007"/>
                  </a:lnTo>
                  <a:lnTo>
                    <a:pt x="455558" y="1892420"/>
                  </a:lnTo>
                  <a:lnTo>
                    <a:pt x="452913" y="1890306"/>
                  </a:lnTo>
                  <a:lnTo>
                    <a:pt x="450003" y="1888191"/>
                  </a:lnTo>
                  <a:lnTo>
                    <a:pt x="447623" y="1887133"/>
                  </a:lnTo>
                  <a:lnTo>
                    <a:pt x="444977" y="1886340"/>
                  </a:lnTo>
                  <a:lnTo>
                    <a:pt x="317748" y="1880524"/>
                  </a:lnTo>
                  <a:lnTo>
                    <a:pt x="313781" y="1879731"/>
                  </a:lnTo>
                  <a:lnTo>
                    <a:pt x="308755" y="1878674"/>
                  </a:lnTo>
                  <a:lnTo>
                    <a:pt x="303200" y="1877352"/>
                  </a:lnTo>
                  <a:lnTo>
                    <a:pt x="300026" y="1876294"/>
                  </a:lnTo>
                  <a:lnTo>
                    <a:pt x="297117" y="1874708"/>
                  </a:lnTo>
                  <a:lnTo>
                    <a:pt x="293943" y="1873386"/>
                  </a:lnTo>
                  <a:lnTo>
                    <a:pt x="290769" y="1871800"/>
                  </a:lnTo>
                  <a:lnTo>
                    <a:pt x="288123" y="1869421"/>
                  </a:lnTo>
                  <a:lnTo>
                    <a:pt x="284949" y="1867306"/>
                  </a:lnTo>
                  <a:lnTo>
                    <a:pt x="282304" y="1864662"/>
                  </a:lnTo>
                  <a:lnTo>
                    <a:pt x="279924" y="1861490"/>
                  </a:lnTo>
                  <a:lnTo>
                    <a:pt x="277543" y="1858318"/>
                  </a:lnTo>
                  <a:lnTo>
                    <a:pt x="275691" y="1854616"/>
                  </a:lnTo>
                  <a:lnTo>
                    <a:pt x="273840" y="1849858"/>
                  </a:lnTo>
                  <a:lnTo>
                    <a:pt x="272253" y="1844835"/>
                  </a:lnTo>
                  <a:lnTo>
                    <a:pt x="271459" y="1839812"/>
                  </a:lnTo>
                  <a:lnTo>
                    <a:pt x="271459" y="1834789"/>
                  </a:lnTo>
                  <a:lnTo>
                    <a:pt x="271988" y="1830031"/>
                  </a:lnTo>
                  <a:lnTo>
                    <a:pt x="273046" y="1825008"/>
                  </a:lnTo>
                  <a:lnTo>
                    <a:pt x="275162" y="1820249"/>
                  </a:lnTo>
                  <a:lnTo>
                    <a:pt x="277279" y="1816284"/>
                  </a:lnTo>
                  <a:lnTo>
                    <a:pt x="279395" y="1813376"/>
                  </a:lnTo>
                  <a:lnTo>
                    <a:pt x="281246" y="1810732"/>
                  </a:lnTo>
                  <a:lnTo>
                    <a:pt x="283627" y="1808617"/>
                  </a:lnTo>
                  <a:lnTo>
                    <a:pt x="286007" y="1806238"/>
                  </a:lnTo>
                  <a:lnTo>
                    <a:pt x="288652" y="1804387"/>
                  </a:lnTo>
                  <a:lnTo>
                    <a:pt x="291298" y="1802537"/>
                  </a:lnTo>
                  <a:lnTo>
                    <a:pt x="294472" y="1800686"/>
                  </a:lnTo>
                  <a:lnTo>
                    <a:pt x="297646" y="1799364"/>
                  </a:lnTo>
                  <a:lnTo>
                    <a:pt x="301084" y="1798043"/>
                  </a:lnTo>
                  <a:lnTo>
                    <a:pt x="304258" y="1796721"/>
                  </a:lnTo>
                  <a:lnTo>
                    <a:pt x="307962" y="1795928"/>
                  </a:lnTo>
                  <a:lnTo>
                    <a:pt x="311665" y="1795135"/>
                  </a:lnTo>
                  <a:lnTo>
                    <a:pt x="315632" y="1794341"/>
                  </a:lnTo>
                  <a:lnTo>
                    <a:pt x="319865" y="1794077"/>
                  </a:lnTo>
                  <a:lnTo>
                    <a:pt x="324097" y="1793813"/>
                  </a:lnTo>
                  <a:lnTo>
                    <a:pt x="328064" y="1793548"/>
                  </a:lnTo>
                  <a:lnTo>
                    <a:pt x="333884" y="1793813"/>
                  </a:lnTo>
                  <a:lnTo>
                    <a:pt x="339703" y="1794077"/>
                  </a:lnTo>
                  <a:lnTo>
                    <a:pt x="452913" y="1799629"/>
                  </a:lnTo>
                  <a:lnTo>
                    <a:pt x="456616" y="1799364"/>
                  </a:lnTo>
                  <a:lnTo>
                    <a:pt x="460055" y="1798836"/>
                  </a:lnTo>
                  <a:lnTo>
                    <a:pt x="463493" y="1797514"/>
                  </a:lnTo>
                  <a:lnTo>
                    <a:pt x="466667" y="1795928"/>
                  </a:lnTo>
                  <a:lnTo>
                    <a:pt x="467990" y="1794870"/>
                  </a:lnTo>
                  <a:lnTo>
                    <a:pt x="469312" y="1793813"/>
                  </a:lnTo>
                  <a:lnTo>
                    <a:pt x="470635" y="1792227"/>
                  </a:lnTo>
                  <a:lnTo>
                    <a:pt x="471693" y="1790640"/>
                  </a:lnTo>
                  <a:lnTo>
                    <a:pt x="472486" y="1789054"/>
                  </a:lnTo>
                  <a:lnTo>
                    <a:pt x="473280" y="1787204"/>
                  </a:lnTo>
                  <a:lnTo>
                    <a:pt x="473544" y="1785089"/>
                  </a:lnTo>
                  <a:lnTo>
                    <a:pt x="473809" y="1782709"/>
                  </a:lnTo>
                  <a:lnTo>
                    <a:pt x="474074" y="1780330"/>
                  </a:lnTo>
                  <a:lnTo>
                    <a:pt x="473809" y="1777951"/>
                  </a:lnTo>
                  <a:lnTo>
                    <a:pt x="473280" y="1775836"/>
                  </a:lnTo>
                  <a:lnTo>
                    <a:pt x="472486" y="1773721"/>
                  </a:lnTo>
                  <a:lnTo>
                    <a:pt x="471693" y="1772135"/>
                  </a:lnTo>
                  <a:lnTo>
                    <a:pt x="470635" y="1770284"/>
                  </a:lnTo>
                  <a:lnTo>
                    <a:pt x="469048" y="1768698"/>
                  </a:lnTo>
                  <a:lnTo>
                    <a:pt x="467725" y="1767641"/>
                  </a:lnTo>
                  <a:lnTo>
                    <a:pt x="464816" y="1764997"/>
                  </a:lnTo>
                  <a:lnTo>
                    <a:pt x="461906" y="1763411"/>
                  </a:lnTo>
                  <a:lnTo>
                    <a:pt x="458732" y="1762353"/>
                  </a:lnTo>
                  <a:lnTo>
                    <a:pt x="455822" y="1761560"/>
                  </a:lnTo>
                  <a:lnTo>
                    <a:pt x="304788" y="1750457"/>
                  </a:lnTo>
                  <a:lnTo>
                    <a:pt x="300291" y="1749664"/>
                  </a:lnTo>
                  <a:lnTo>
                    <a:pt x="296588" y="1748607"/>
                  </a:lnTo>
                  <a:lnTo>
                    <a:pt x="292620" y="1747285"/>
                  </a:lnTo>
                  <a:lnTo>
                    <a:pt x="288917" y="1745699"/>
                  </a:lnTo>
                  <a:lnTo>
                    <a:pt x="285478" y="1744377"/>
                  </a:lnTo>
                  <a:lnTo>
                    <a:pt x="282304" y="1742526"/>
                  </a:lnTo>
                  <a:lnTo>
                    <a:pt x="279659" y="1740676"/>
                  </a:lnTo>
                  <a:lnTo>
                    <a:pt x="277014" y="1738825"/>
                  </a:lnTo>
                  <a:lnTo>
                    <a:pt x="274633" y="1736446"/>
                  </a:lnTo>
                  <a:lnTo>
                    <a:pt x="272517" y="1734595"/>
                  </a:lnTo>
                  <a:lnTo>
                    <a:pt x="270666" y="1732216"/>
                  </a:lnTo>
                  <a:lnTo>
                    <a:pt x="268550" y="1730101"/>
                  </a:lnTo>
                  <a:lnTo>
                    <a:pt x="265905" y="1725343"/>
                  </a:lnTo>
                  <a:lnTo>
                    <a:pt x="263524" y="1720848"/>
                  </a:lnTo>
                  <a:lnTo>
                    <a:pt x="261672" y="1716090"/>
                  </a:lnTo>
                  <a:lnTo>
                    <a:pt x="260614" y="1711860"/>
                  </a:lnTo>
                  <a:lnTo>
                    <a:pt x="259821" y="1707895"/>
                  </a:lnTo>
                  <a:lnTo>
                    <a:pt x="259027" y="1704193"/>
                  </a:lnTo>
                  <a:lnTo>
                    <a:pt x="258763" y="1698906"/>
                  </a:lnTo>
                  <a:lnTo>
                    <a:pt x="258763" y="1696527"/>
                  </a:lnTo>
                  <a:lnTo>
                    <a:pt x="259821" y="1693355"/>
                  </a:lnTo>
                  <a:lnTo>
                    <a:pt x="260614" y="1689653"/>
                  </a:lnTo>
                  <a:lnTo>
                    <a:pt x="261937" y="1686217"/>
                  </a:lnTo>
                  <a:lnTo>
                    <a:pt x="263524" y="1682780"/>
                  </a:lnTo>
                  <a:lnTo>
                    <a:pt x="265111" y="1680929"/>
                  </a:lnTo>
                  <a:lnTo>
                    <a:pt x="266698" y="1678815"/>
                  </a:lnTo>
                  <a:lnTo>
                    <a:pt x="268285" y="1676964"/>
                  </a:lnTo>
                  <a:lnTo>
                    <a:pt x="270137" y="1675113"/>
                  </a:lnTo>
                  <a:lnTo>
                    <a:pt x="274369" y="1671677"/>
                  </a:lnTo>
                  <a:lnTo>
                    <a:pt x="279130" y="1668504"/>
                  </a:lnTo>
                  <a:lnTo>
                    <a:pt x="284156" y="1666125"/>
                  </a:lnTo>
                  <a:lnTo>
                    <a:pt x="289446" y="1664010"/>
                  </a:lnTo>
                  <a:lnTo>
                    <a:pt x="295001" y="1662688"/>
                  </a:lnTo>
                  <a:lnTo>
                    <a:pt x="301349" y="1661631"/>
                  </a:lnTo>
                  <a:lnTo>
                    <a:pt x="302407" y="1662160"/>
                  </a:lnTo>
                  <a:lnTo>
                    <a:pt x="303729" y="1662424"/>
                  </a:lnTo>
                  <a:lnTo>
                    <a:pt x="469577" y="1669297"/>
                  </a:lnTo>
                  <a:lnTo>
                    <a:pt x="473809" y="1669033"/>
                  </a:lnTo>
                  <a:lnTo>
                    <a:pt x="477777" y="1668240"/>
                  </a:lnTo>
                  <a:lnTo>
                    <a:pt x="479893" y="1667711"/>
                  </a:lnTo>
                  <a:lnTo>
                    <a:pt x="481744" y="1666918"/>
                  </a:lnTo>
                  <a:lnTo>
                    <a:pt x="483331" y="1666125"/>
                  </a:lnTo>
                  <a:lnTo>
                    <a:pt x="485183" y="1664803"/>
                  </a:lnTo>
                  <a:lnTo>
                    <a:pt x="486505" y="1663746"/>
                  </a:lnTo>
                  <a:lnTo>
                    <a:pt x="487828" y="1662424"/>
                  </a:lnTo>
                  <a:lnTo>
                    <a:pt x="489415" y="1660573"/>
                  </a:lnTo>
                  <a:lnTo>
                    <a:pt x="490473" y="1658987"/>
                  </a:lnTo>
                  <a:lnTo>
                    <a:pt x="491267" y="1657137"/>
                  </a:lnTo>
                  <a:lnTo>
                    <a:pt x="491796" y="1654757"/>
                  </a:lnTo>
                  <a:lnTo>
                    <a:pt x="492325" y="1652642"/>
                  </a:lnTo>
                  <a:lnTo>
                    <a:pt x="492854" y="1649999"/>
                  </a:lnTo>
                  <a:lnTo>
                    <a:pt x="493118" y="1647620"/>
                  </a:lnTo>
                  <a:lnTo>
                    <a:pt x="492854" y="1645240"/>
                  </a:lnTo>
                  <a:lnTo>
                    <a:pt x="492060" y="1643390"/>
                  </a:lnTo>
                  <a:lnTo>
                    <a:pt x="491531" y="1641275"/>
                  </a:lnTo>
                  <a:lnTo>
                    <a:pt x="490738" y="1639689"/>
                  </a:lnTo>
                  <a:lnTo>
                    <a:pt x="489944" y="1638367"/>
                  </a:lnTo>
                  <a:lnTo>
                    <a:pt x="488886" y="1636781"/>
                  </a:lnTo>
                  <a:lnTo>
                    <a:pt x="487563" y="1635723"/>
                  </a:lnTo>
                  <a:lnTo>
                    <a:pt x="485183" y="1633873"/>
                  </a:lnTo>
                  <a:lnTo>
                    <a:pt x="482538" y="1632286"/>
                  </a:lnTo>
                  <a:lnTo>
                    <a:pt x="479893" y="1631493"/>
                  </a:lnTo>
                  <a:lnTo>
                    <a:pt x="477512" y="1630965"/>
                  </a:lnTo>
                  <a:lnTo>
                    <a:pt x="344464" y="1623034"/>
                  </a:lnTo>
                  <a:lnTo>
                    <a:pt x="339174" y="1622769"/>
                  </a:lnTo>
                  <a:lnTo>
                    <a:pt x="334148" y="1622505"/>
                  </a:lnTo>
                  <a:lnTo>
                    <a:pt x="329387" y="1622769"/>
                  </a:lnTo>
                  <a:lnTo>
                    <a:pt x="325155" y="1621712"/>
                  </a:lnTo>
                  <a:lnTo>
                    <a:pt x="321187" y="1620390"/>
                  </a:lnTo>
                  <a:lnTo>
                    <a:pt x="317219" y="1618540"/>
                  </a:lnTo>
                  <a:lnTo>
                    <a:pt x="313516" y="1616689"/>
                  </a:lnTo>
                  <a:lnTo>
                    <a:pt x="310607" y="1614574"/>
                  </a:lnTo>
                  <a:lnTo>
                    <a:pt x="307433" y="1612459"/>
                  </a:lnTo>
                  <a:lnTo>
                    <a:pt x="304788" y="1609816"/>
                  </a:lnTo>
                  <a:lnTo>
                    <a:pt x="302407" y="1607436"/>
                  </a:lnTo>
                  <a:lnTo>
                    <a:pt x="300026" y="1604793"/>
                  </a:lnTo>
                  <a:lnTo>
                    <a:pt x="297910" y="1602149"/>
                  </a:lnTo>
                  <a:lnTo>
                    <a:pt x="296059" y="1598977"/>
                  </a:lnTo>
                  <a:lnTo>
                    <a:pt x="294472" y="1595804"/>
                  </a:lnTo>
                  <a:lnTo>
                    <a:pt x="293149" y="1592896"/>
                  </a:lnTo>
                  <a:lnTo>
                    <a:pt x="291827" y="1589724"/>
                  </a:lnTo>
                  <a:lnTo>
                    <a:pt x="290769" y="1586287"/>
                  </a:lnTo>
                  <a:lnTo>
                    <a:pt x="289975" y="1582850"/>
                  </a:lnTo>
                  <a:lnTo>
                    <a:pt x="289446" y="1579678"/>
                  </a:lnTo>
                  <a:lnTo>
                    <a:pt x="289446" y="1575977"/>
                  </a:lnTo>
                  <a:lnTo>
                    <a:pt x="289446" y="1572540"/>
                  </a:lnTo>
                  <a:lnTo>
                    <a:pt x="289710" y="1568839"/>
                  </a:lnTo>
                  <a:lnTo>
                    <a:pt x="290504" y="1563816"/>
                  </a:lnTo>
                  <a:lnTo>
                    <a:pt x="292091" y="1558793"/>
                  </a:lnTo>
                  <a:lnTo>
                    <a:pt x="293943" y="1554299"/>
                  </a:lnTo>
                  <a:lnTo>
                    <a:pt x="296059" y="1549805"/>
                  </a:lnTo>
                  <a:lnTo>
                    <a:pt x="298175" y="1547161"/>
                  </a:lnTo>
                  <a:lnTo>
                    <a:pt x="300026" y="1544518"/>
                  </a:lnTo>
                  <a:lnTo>
                    <a:pt x="302142" y="1541874"/>
                  </a:lnTo>
                  <a:lnTo>
                    <a:pt x="304258" y="1539759"/>
                  </a:lnTo>
                  <a:lnTo>
                    <a:pt x="306904" y="1537380"/>
                  </a:lnTo>
                  <a:lnTo>
                    <a:pt x="309284" y="1535529"/>
                  </a:lnTo>
                  <a:lnTo>
                    <a:pt x="311929" y="1533943"/>
                  </a:lnTo>
                  <a:lnTo>
                    <a:pt x="314839" y="1532093"/>
                  </a:lnTo>
                  <a:lnTo>
                    <a:pt x="317748" y="1530506"/>
                  </a:lnTo>
                  <a:lnTo>
                    <a:pt x="320658" y="1529449"/>
                  </a:lnTo>
                  <a:lnTo>
                    <a:pt x="323832" y="1528127"/>
                  </a:lnTo>
                  <a:lnTo>
                    <a:pt x="326742" y="1527334"/>
                  </a:lnTo>
                  <a:lnTo>
                    <a:pt x="330180" y="1526541"/>
                  </a:lnTo>
                  <a:lnTo>
                    <a:pt x="333355" y="1526012"/>
                  </a:lnTo>
                  <a:lnTo>
                    <a:pt x="336529" y="1525748"/>
                  </a:lnTo>
                  <a:lnTo>
                    <a:pt x="339967" y="1525748"/>
                  </a:lnTo>
                  <a:lnTo>
                    <a:pt x="343141" y="1525748"/>
                  </a:lnTo>
                  <a:lnTo>
                    <a:pt x="346051" y="1526012"/>
                  </a:lnTo>
                  <a:lnTo>
                    <a:pt x="348167" y="1526012"/>
                  </a:lnTo>
                  <a:lnTo>
                    <a:pt x="515337" y="1528127"/>
                  </a:lnTo>
                  <a:lnTo>
                    <a:pt x="564536" y="1527334"/>
                  </a:lnTo>
                  <a:lnTo>
                    <a:pt x="651824" y="1525748"/>
                  </a:lnTo>
                  <a:lnTo>
                    <a:pt x="774027" y="1522840"/>
                  </a:lnTo>
                  <a:lnTo>
                    <a:pt x="775350" y="1522575"/>
                  </a:lnTo>
                  <a:lnTo>
                    <a:pt x="776672" y="1521782"/>
                  </a:lnTo>
                  <a:lnTo>
                    <a:pt x="778259" y="1520725"/>
                  </a:lnTo>
                  <a:lnTo>
                    <a:pt x="780111" y="1519139"/>
                  </a:lnTo>
                  <a:lnTo>
                    <a:pt x="784607" y="1516231"/>
                  </a:lnTo>
                  <a:lnTo>
                    <a:pt x="786724" y="1514380"/>
                  </a:lnTo>
                  <a:lnTo>
                    <a:pt x="788575" y="1512530"/>
                  </a:lnTo>
                  <a:lnTo>
                    <a:pt x="790162" y="1510415"/>
                  </a:lnTo>
                  <a:lnTo>
                    <a:pt x="791485" y="1508035"/>
                  </a:lnTo>
                  <a:lnTo>
                    <a:pt x="792543" y="1505127"/>
                  </a:lnTo>
                  <a:lnTo>
                    <a:pt x="793072" y="1502484"/>
                  </a:lnTo>
                  <a:lnTo>
                    <a:pt x="793336" y="1499311"/>
                  </a:lnTo>
                  <a:lnTo>
                    <a:pt x="793336" y="1495610"/>
                  </a:lnTo>
                  <a:lnTo>
                    <a:pt x="792807" y="1491645"/>
                  </a:lnTo>
                  <a:lnTo>
                    <a:pt x="791749" y="1487151"/>
                  </a:lnTo>
                  <a:lnTo>
                    <a:pt x="789898" y="1482392"/>
                  </a:lnTo>
                  <a:lnTo>
                    <a:pt x="787517" y="1476841"/>
                  </a:lnTo>
                  <a:lnTo>
                    <a:pt x="784343" y="1471025"/>
                  </a:lnTo>
                  <a:lnTo>
                    <a:pt x="780904" y="1464944"/>
                  </a:lnTo>
                  <a:lnTo>
                    <a:pt x="749692" y="1400175"/>
                  </a:lnTo>
                  <a:close/>
                  <a:moveTo>
                    <a:pt x="1613858" y="1397000"/>
                  </a:moveTo>
                  <a:lnTo>
                    <a:pt x="1631862" y="1435056"/>
                  </a:lnTo>
                  <a:lnTo>
                    <a:pt x="1653042" y="1479982"/>
                  </a:lnTo>
                  <a:lnTo>
                    <a:pt x="1698051" y="1577764"/>
                  </a:lnTo>
                  <a:lnTo>
                    <a:pt x="1739089" y="1667617"/>
                  </a:lnTo>
                  <a:lnTo>
                    <a:pt x="1754975" y="1702501"/>
                  </a:lnTo>
                  <a:lnTo>
                    <a:pt x="1765300" y="1726286"/>
                  </a:lnTo>
                  <a:lnTo>
                    <a:pt x="1760535" y="1734743"/>
                  </a:lnTo>
                  <a:lnTo>
                    <a:pt x="1754710" y="1744785"/>
                  </a:lnTo>
                  <a:lnTo>
                    <a:pt x="1741207" y="1769362"/>
                  </a:lnTo>
                  <a:lnTo>
                    <a:pt x="1726116" y="1798697"/>
                  </a:lnTo>
                  <a:lnTo>
                    <a:pt x="1709701" y="1830146"/>
                  </a:lnTo>
                  <a:lnTo>
                    <a:pt x="1693815" y="1862123"/>
                  </a:lnTo>
                  <a:lnTo>
                    <a:pt x="1678724" y="1892514"/>
                  </a:lnTo>
                  <a:lnTo>
                    <a:pt x="1665751" y="1919735"/>
                  </a:lnTo>
                  <a:lnTo>
                    <a:pt x="1655955" y="1941934"/>
                  </a:lnTo>
                  <a:lnTo>
                    <a:pt x="1652248" y="1949862"/>
                  </a:lnTo>
                  <a:lnTo>
                    <a:pt x="1648541" y="1958319"/>
                  </a:lnTo>
                  <a:lnTo>
                    <a:pt x="1644041" y="1967304"/>
                  </a:lnTo>
                  <a:lnTo>
                    <a:pt x="1638745" y="1976554"/>
                  </a:lnTo>
                  <a:lnTo>
                    <a:pt x="1633450" y="1986067"/>
                  </a:lnTo>
                  <a:lnTo>
                    <a:pt x="1627890" y="1995846"/>
                  </a:lnTo>
                  <a:lnTo>
                    <a:pt x="1622066" y="2005624"/>
                  </a:lnTo>
                  <a:lnTo>
                    <a:pt x="1615976" y="2015666"/>
                  </a:lnTo>
                  <a:lnTo>
                    <a:pt x="1609622" y="2025444"/>
                  </a:lnTo>
                  <a:lnTo>
                    <a:pt x="1603532" y="2035487"/>
                  </a:lnTo>
                  <a:lnTo>
                    <a:pt x="1596913" y="2044736"/>
                  </a:lnTo>
                  <a:lnTo>
                    <a:pt x="1590559" y="2053986"/>
                  </a:lnTo>
                  <a:lnTo>
                    <a:pt x="1583940" y="2062707"/>
                  </a:lnTo>
                  <a:lnTo>
                    <a:pt x="1577586" y="2070635"/>
                  </a:lnTo>
                  <a:lnTo>
                    <a:pt x="1571497" y="2078299"/>
                  </a:lnTo>
                  <a:lnTo>
                    <a:pt x="1565142" y="2084906"/>
                  </a:lnTo>
                  <a:lnTo>
                    <a:pt x="1470623" y="2180045"/>
                  </a:lnTo>
                  <a:lnTo>
                    <a:pt x="1363925" y="2286547"/>
                  </a:lnTo>
                  <a:lnTo>
                    <a:pt x="1359689" y="2290247"/>
                  </a:lnTo>
                  <a:lnTo>
                    <a:pt x="1355188" y="2293683"/>
                  </a:lnTo>
                  <a:lnTo>
                    <a:pt x="1350422" y="2296590"/>
                  </a:lnTo>
                  <a:lnTo>
                    <a:pt x="1345657" y="2298704"/>
                  </a:lnTo>
                  <a:lnTo>
                    <a:pt x="1341950" y="2300290"/>
                  </a:lnTo>
                  <a:lnTo>
                    <a:pt x="1337979" y="2301082"/>
                  </a:lnTo>
                  <a:lnTo>
                    <a:pt x="1334007" y="2301875"/>
                  </a:lnTo>
                  <a:lnTo>
                    <a:pt x="1330036" y="2301875"/>
                  </a:lnTo>
                  <a:lnTo>
                    <a:pt x="1327388" y="2301875"/>
                  </a:lnTo>
                  <a:lnTo>
                    <a:pt x="1325005" y="2301611"/>
                  </a:lnTo>
                  <a:lnTo>
                    <a:pt x="1322358" y="2301082"/>
                  </a:lnTo>
                  <a:lnTo>
                    <a:pt x="1320240" y="2300554"/>
                  </a:lnTo>
                  <a:lnTo>
                    <a:pt x="1318122" y="2300025"/>
                  </a:lnTo>
                  <a:lnTo>
                    <a:pt x="1316004" y="2298704"/>
                  </a:lnTo>
                  <a:lnTo>
                    <a:pt x="1313885" y="2297911"/>
                  </a:lnTo>
                  <a:lnTo>
                    <a:pt x="1312297" y="2296590"/>
                  </a:lnTo>
                  <a:lnTo>
                    <a:pt x="1310444" y="2295533"/>
                  </a:lnTo>
                  <a:lnTo>
                    <a:pt x="1308590" y="2293683"/>
                  </a:lnTo>
                  <a:lnTo>
                    <a:pt x="1306737" y="2291568"/>
                  </a:lnTo>
                  <a:lnTo>
                    <a:pt x="1304884" y="2289190"/>
                  </a:lnTo>
                  <a:lnTo>
                    <a:pt x="1303295" y="2286812"/>
                  </a:lnTo>
                  <a:lnTo>
                    <a:pt x="1302236" y="2283905"/>
                  </a:lnTo>
                  <a:lnTo>
                    <a:pt x="1301442" y="2281790"/>
                  </a:lnTo>
                  <a:lnTo>
                    <a:pt x="1300912" y="2279412"/>
                  </a:lnTo>
                  <a:lnTo>
                    <a:pt x="1300118" y="2277033"/>
                  </a:lnTo>
                  <a:lnTo>
                    <a:pt x="1299853" y="2274126"/>
                  </a:lnTo>
                  <a:lnTo>
                    <a:pt x="1299853" y="2271219"/>
                  </a:lnTo>
                  <a:lnTo>
                    <a:pt x="1299853" y="2268577"/>
                  </a:lnTo>
                  <a:lnTo>
                    <a:pt x="1300383" y="2265670"/>
                  </a:lnTo>
                  <a:lnTo>
                    <a:pt x="1300912" y="2262498"/>
                  </a:lnTo>
                  <a:lnTo>
                    <a:pt x="1301707" y="2259856"/>
                  </a:lnTo>
                  <a:lnTo>
                    <a:pt x="1302766" y="2256684"/>
                  </a:lnTo>
                  <a:lnTo>
                    <a:pt x="1303825" y="2253513"/>
                  </a:lnTo>
                  <a:lnTo>
                    <a:pt x="1305413" y="2250606"/>
                  </a:lnTo>
                  <a:lnTo>
                    <a:pt x="1307266" y="2247435"/>
                  </a:lnTo>
                  <a:lnTo>
                    <a:pt x="1309120" y="2244263"/>
                  </a:lnTo>
                  <a:lnTo>
                    <a:pt x="1311503" y="2241621"/>
                  </a:lnTo>
                  <a:lnTo>
                    <a:pt x="1313885" y="2238714"/>
                  </a:lnTo>
                  <a:lnTo>
                    <a:pt x="1315474" y="2237392"/>
                  </a:lnTo>
                  <a:lnTo>
                    <a:pt x="1365249" y="2173702"/>
                  </a:lnTo>
                  <a:lnTo>
                    <a:pt x="1366043" y="2172381"/>
                  </a:lnTo>
                  <a:lnTo>
                    <a:pt x="1366573" y="2169474"/>
                  </a:lnTo>
                  <a:lnTo>
                    <a:pt x="1366837" y="2166567"/>
                  </a:lnTo>
                  <a:lnTo>
                    <a:pt x="1366837" y="2163131"/>
                  </a:lnTo>
                  <a:lnTo>
                    <a:pt x="1366573" y="2161017"/>
                  </a:lnTo>
                  <a:lnTo>
                    <a:pt x="1366043" y="2159167"/>
                  </a:lnTo>
                  <a:lnTo>
                    <a:pt x="1365513" y="2156789"/>
                  </a:lnTo>
                  <a:lnTo>
                    <a:pt x="1364190" y="2154939"/>
                  </a:lnTo>
                  <a:lnTo>
                    <a:pt x="1363131" y="2152560"/>
                  </a:lnTo>
                  <a:lnTo>
                    <a:pt x="1361807" y="2150710"/>
                  </a:lnTo>
                  <a:lnTo>
                    <a:pt x="1359689" y="2148332"/>
                  </a:lnTo>
                  <a:lnTo>
                    <a:pt x="1357571" y="2146482"/>
                  </a:lnTo>
                  <a:lnTo>
                    <a:pt x="1354394" y="2144368"/>
                  </a:lnTo>
                  <a:lnTo>
                    <a:pt x="1351481" y="2143046"/>
                  </a:lnTo>
                  <a:lnTo>
                    <a:pt x="1348039" y="2142254"/>
                  </a:lnTo>
                  <a:lnTo>
                    <a:pt x="1344597" y="2141989"/>
                  </a:lnTo>
                  <a:lnTo>
                    <a:pt x="1341420" y="2142254"/>
                  </a:lnTo>
                  <a:lnTo>
                    <a:pt x="1339038" y="2142782"/>
                  </a:lnTo>
                  <a:lnTo>
                    <a:pt x="1336655" y="2143311"/>
                  </a:lnTo>
                  <a:lnTo>
                    <a:pt x="1334537" y="2144103"/>
                  </a:lnTo>
                  <a:lnTo>
                    <a:pt x="1331360" y="2145953"/>
                  </a:lnTo>
                  <a:lnTo>
                    <a:pt x="1330036" y="2147010"/>
                  </a:lnTo>
                  <a:lnTo>
                    <a:pt x="1248225" y="2244528"/>
                  </a:lnTo>
                  <a:lnTo>
                    <a:pt x="1246107" y="2246906"/>
                  </a:lnTo>
                  <a:lnTo>
                    <a:pt x="1242930" y="2249813"/>
                  </a:lnTo>
                  <a:lnTo>
                    <a:pt x="1238959" y="2252720"/>
                  </a:lnTo>
                  <a:lnTo>
                    <a:pt x="1234458" y="2255891"/>
                  </a:lnTo>
                  <a:lnTo>
                    <a:pt x="1229163" y="2258798"/>
                  </a:lnTo>
                  <a:lnTo>
                    <a:pt x="1226250" y="2260120"/>
                  </a:lnTo>
                  <a:lnTo>
                    <a:pt x="1223338" y="2261177"/>
                  </a:lnTo>
                  <a:lnTo>
                    <a:pt x="1220161" y="2261970"/>
                  </a:lnTo>
                  <a:lnTo>
                    <a:pt x="1216984" y="2262763"/>
                  </a:lnTo>
                  <a:lnTo>
                    <a:pt x="1213542" y="2263027"/>
                  </a:lnTo>
                  <a:lnTo>
                    <a:pt x="1210365" y="2263555"/>
                  </a:lnTo>
                  <a:lnTo>
                    <a:pt x="1206128" y="2263027"/>
                  </a:lnTo>
                  <a:lnTo>
                    <a:pt x="1202157" y="2262498"/>
                  </a:lnTo>
                  <a:lnTo>
                    <a:pt x="1199245" y="2261705"/>
                  </a:lnTo>
                  <a:lnTo>
                    <a:pt x="1196862" y="2260913"/>
                  </a:lnTo>
                  <a:lnTo>
                    <a:pt x="1194214" y="2260120"/>
                  </a:lnTo>
                  <a:lnTo>
                    <a:pt x="1191831" y="2259063"/>
                  </a:lnTo>
                  <a:lnTo>
                    <a:pt x="1189449" y="2257477"/>
                  </a:lnTo>
                  <a:lnTo>
                    <a:pt x="1187331" y="2256156"/>
                  </a:lnTo>
                  <a:lnTo>
                    <a:pt x="1184948" y="2254834"/>
                  </a:lnTo>
                  <a:lnTo>
                    <a:pt x="1183094" y="2252984"/>
                  </a:lnTo>
                  <a:lnTo>
                    <a:pt x="1180976" y="2251135"/>
                  </a:lnTo>
                  <a:lnTo>
                    <a:pt x="1179388" y="2249285"/>
                  </a:lnTo>
                  <a:lnTo>
                    <a:pt x="1177799" y="2247170"/>
                  </a:lnTo>
                  <a:lnTo>
                    <a:pt x="1176211" y="2245320"/>
                  </a:lnTo>
                  <a:lnTo>
                    <a:pt x="1174887" y="2242942"/>
                  </a:lnTo>
                  <a:lnTo>
                    <a:pt x="1173828" y="2240828"/>
                  </a:lnTo>
                  <a:lnTo>
                    <a:pt x="1172769" y="2238185"/>
                  </a:lnTo>
                  <a:lnTo>
                    <a:pt x="1171710" y="2235542"/>
                  </a:lnTo>
                  <a:lnTo>
                    <a:pt x="1170915" y="2232371"/>
                  </a:lnTo>
                  <a:lnTo>
                    <a:pt x="1170386" y="2228671"/>
                  </a:lnTo>
                  <a:lnTo>
                    <a:pt x="1170121" y="2224971"/>
                  </a:lnTo>
                  <a:lnTo>
                    <a:pt x="1170121" y="2221272"/>
                  </a:lnTo>
                  <a:lnTo>
                    <a:pt x="1170386" y="2217307"/>
                  </a:lnTo>
                  <a:lnTo>
                    <a:pt x="1170915" y="2213872"/>
                  </a:lnTo>
                  <a:lnTo>
                    <a:pt x="1171710" y="2209908"/>
                  </a:lnTo>
                  <a:lnTo>
                    <a:pt x="1173298" y="2205944"/>
                  </a:lnTo>
                  <a:lnTo>
                    <a:pt x="1174622" y="2201979"/>
                  </a:lnTo>
                  <a:lnTo>
                    <a:pt x="1176211" y="2198015"/>
                  </a:lnTo>
                  <a:lnTo>
                    <a:pt x="1178329" y="2194051"/>
                  </a:lnTo>
                  <a:lnTo>
                    <a:pt x="1180712" y="2190351"/>
                  </a:lnTo>
                  <a:lnTo>
                    <a:pt x="1183359" y="2186387"/>
                  </a:lnTo>
                  <a:lnTo>
                    <a:pt x="1186007" y="2182423"/>
                  </a:lnTo>
                  <a:lnTo>
                    <a:pt x="1189449" y="2178723"/>
                  </a:lnTo>
                  <a:lnTo>
                    <a:pt x="1192891" y="2174759"/>
                  </a:lnTo>
                  <a:lnTo>
                    <a:pt x="1265699" y="2088342"/>
                  </a:lnTo>
                  <a:lnTo>
                    <a:pt x="1267288" y="2086227"/>
                  </a:lnTo>
                  <a:lnTo>
                    <a:pt x="1269141" y="2083320"/>
                  </a:lnTo>
                  <a:lnTo>
                    <a:pt x="1270465" y="2079885"/>
                  </a:lnTo>
                  <a:lnTo>
                    <a:pt x="1270994" y="2078299"/>
                  </a:lnTo>
                  <a:lnTo>
                    <a:pt x="1271259" y="2076449"/>
                  </a:lnTo>
                  <a:lnTo>
                    <a:pt x="1271259" y="2074599"/>
                  </a:lnTo>
                  <a:lnTo>
                    <a:pt x="1271259" y="2072749"/>
                  </a:lnTo>
                  <a:lnTo>
                    <a:pt x="1270994" y="2070635"/>
                  </a:lnTo>
                  <a:lnTo>
                    <a:pt x="1270465" y="2068785"/>
                  </a:lnTo>
                  <a:lnTo>
                    <a:pt x="1269671" y="2066671"/>
                  </a:lnTo>
                  <a:lnTo>
                    <a:pt x="1268347" y="2064821"/>
                  </a:lnTo>
                  <a:lnTo>
                    <a:pt x="1267023" y="2063235"/>
                  </a:lnTo>
                  <a:lnTo>
                    <a:pt x="1265435" y="2061121"/>
                  </a:lnTo>
                  <a:lnTo>
                    <a:pt x="1262522" y="2059271"/>
                  </a:lnTo>
                  <a:lnTo>
                    <a:pt x="1259610" y="2057421"/>
                  </a:lnTo>
                  <a:lnTo>
                    <a:pt x="1256433" y="2056629"/>
                  </a:lnTo>
                  <a:lnTo>
                    <a:pt x="1252991" y="2056364"/>
                  </a:lnTo>
                  <a:lnTo>
                    <a:pt x="1249814" y="2056629"/>
                  </a:lnTo>
                  <a:lnTo>
                    <a:pt x="1247166" y="2057421"/>
                  </a:lnTo>
                  <a:lnTo>
                    <a:pt x="1244254" y="2058479"/>
                  </a:lnTo>
                  <a:lnTo>
                    <a:pt x="1242136" y="2059536"/>
                  </a:lnTo>
                  <a:lnTo>
                    <a:pt x="1238694" y="2061650"/>
                  </a:lnTo>
                  <a:lnTo>
                    <a:pt x="1237370" y="2062971"/>
                  </a:lnTo>
                  <a:lnTo>
                    <a:pt x="1137026" y="2176081"/>
                  </a:lnTo>
                  <a:lnTo>
                    <a:pt x="1132790" y="2179780"/>
                  </a:lnTo>
                  <a:lnTo>
                    <a:pt x="1128289" y="2183216"/>
                  </a:lnTo>
                  <a:lnTo>
                    <a:pt x="1123788" y="2185859"/>
                  </a:lnTo>
                  <a:lnTo>
                    <a:pt x="1119023" y="2188237"/>
                  </a:lnTo>
                  <a:lnTo>
                    <a:pt x="1114257" y="2189823"/>
                  </a:lnTo>
                  <a:lnTo>
                    <a:pt x="1109491" y="2191409"/>
                  </a:lnTo>
                  <a:lnTo>
                    <a:pt x="1104726" y="2191937"/>
                  </a:lnTo>
                  <a:lnTo>
                    <a:pt x="1099695" y="2192201"/>
                  </a:lnTo>
                  <a:lnTo>
                    <a:pt x="1096518" y="2192201"/>
                  </a:lnTo>
                  <a:lnTo>
                    <a:pt x="1093341" y="2191937"/>
                  </a:lnTo>
                  <a:lnTo>
                    <a:pt x="1090693" y="2191409"/>
                  </a:lnTo>
                  <a:lnTo>
                    <a:pt x="1087781" y="2190880"/>
                  </a:lnTo>
                  <a:lnTo>
                    <a:pt x="1082486" y="2189030"/>
                  </a:lnTo>
                  <a:lnTo>
                    <a:pt x="1077985" y="2187444"/>
                  </a:lnTo>
                  <a:lnTo>
                    <a:pt x="1073749" y="2185066"/>
                  </a:lnTo>
                  <a:lnTo>
                    <a:pt x="1070307" y="2183216"/>
                  </a:lnTo>
                  <a:lnTo>
                    <a:pt x="1067924" y="2181630"/>
                  </a:lnTo>
                  <a:lnTo>
                    <a:pt x="1066071" y="2180045"/>
                  </a:lnTo>
                  <a:lnTo>
                    <a:pt x="1063953" y="2177402"/>
                  </a:lnTo>
                  <a:lnTo>
                    <a:pt x="1061570" y="2174495"/>
                  </a:lnTo>
                  <a:lnTo>
                    <a:pt x="1059717" y="2171324"/>
                  </a:lnTo>
                  <a:lnTo>
                    <a:pt x="1058393" y="2167888"/>
                  </a:lnTo>
                  <a:lnTo>
                    <a:pt x="1057334" y="2165510"/>
                  </a:lnTo>
                  <a:lnTo>
                    <a:pt x="1056540" y="2163131"/>
                  </a:lnTo>
                  <a:lnTo>
                    <a:pt x="1056010" y="2160488"/>
                  </a:lnTo>
                  <a:lnTo>
                    <a:pt x="1055745" y="2157846"/>
                  </a:lnTo>
                  <a:lnTo>
                    <a:pt x="1055481" y="2152560"/>
                  </a:lnTo>
                  <a:lnTo>
                    <a:pt x="1056010" y="2147010"/>
                  </a:lnTo>
                  <a:lnTo>
                    <a:pt x="1057069" y="2141725"/>
                  </a:lnTo>
                  <a:lnTo>
                    <a:pt x="1058922" y="2136175"/>
                  </a:lnTo>
                  <a:lnTo>
                    <a:pt x="1061040" y="2130361"/>
                  </a:lnTo>
                  <a:lnTo>
                    <a:pt x="1063953" y="2125076"/>
                  </a:lnTo>
                  <a:lnTo>
                    <a:pt x="1065012" y="2124547"/>
                  </a:lnTo>
                  <a:lnTo>
                    <a:pt x="1065806" y="2123490"/>
                  </a:lnTo>
                  <a:lnTo>
                    <a:pt x="1171975" y="1996110"/>
                  </a:lnTo>
                  <a:lnTo>
                    <a:pt x="1173298" y="1994788"/>
                  </a:lnTo>
                  <a:lnTo>
                    <a:pt x="1174357" y="1993203"/>
                  </a:lnTo>
                  <a:lnTo>
                    <a:pt x="1175416" y="1991353"/>
                  </a:lnTo>
                  <a:lnTo>
                    <a:pt x="1176475" y="1988710"/>
                  </a:lnTo>
                  <a:lnTo>
                    <a:pt x="1177534" y="1986067"/>
                  </a:lnTo>
                  <a:lnTo>
                    <a:pt x="1178064" y="1982896"/>
                  </a:lnTo>
                  <a:lnTo>
                    <a:pt x="1178329" y="1979461"/>
                  </a:lnTo>
                  <a:lnTo>
                    <a:pt x="1178064" y="1977875"/>
                  </a:lnTo>
                  <a:lnTo>
                    <a:pt x="1177534" y="1976025"/>
                  </a:lnTo>
                  <a:lnTo>
                    <a:pt x="1176740" y="1973911"/>
                  </a:lnTo>
                  <a:lnTo>
                    <a:pt x="1175946" y="1972325"/>
                  </a:lnTo>
                  <a:lnTo>
                    <a:pt x="1175152" y="1970475"/>
                  </a:lnTo>
                  <a:lnTo>
                    <a:pt x="1173828" y="1968890"/>
                  </a:lnTo>
                  <a:lnTo>
                    <a:pt x="1172239" y="1967304"/>
                  </a:lnTo>
                  <a:lnTo>
                    <a:pt x="1170915" y="1965718"/>
                  </a:lnTo>
                  <a:lnTo>
                    <a:pt x="1168268" y="1963868"/>
                  </a:lnTo>
                  <a:lnTo>
                    <a:pt x="1165356" y="1962283"/>
                  </a:lnTo>
                  <a:lnTo>
                    <a:pt x="1162178" y="1961226"/>
                  </a:lnTo>
                  <a:lnTo>
                    <a:pt x="1159266" y="1960961"/>
                  </a:lnTo>
                  <a:lnTo>
                    <a:pt x="1156619" y="1961226"/>
                  </a:lnTo>
                  <a:lnTo>
                    <a:pt x="1153971" y="1961754"/>
                  </a:lnTo>
                  <a:lnTo>
                    <a:pt x="1152118" y="1962811"/>
                  </a:lnTo>
                  <a:lnTo>
                    <a:pt x="1150529" y="1963604"/>
                  </a:lnTo>
                  <a:lnTo>
                    <a:pt x="1147617" y="1965190"/>
                  </a:lnTo>
                  <a:lnTo>
                    <a:pt x="1146558" y="1966247"/>
                  </a:lnTo>
                  <a:lnTo>
                    <a:pt x="1059187" y="2067992"/>
                  </a:lnTo>
                  <a:lnTo>
                    <a:pt x="1054686" y="2073278"/>
                  </a:lnTo>
                  <a:lnTo>
                    <a:pt x="1050185" y="2079092"/>
                  </a:lnTo>
                  <a:lnTo>
                    <a:pt x="1046743" y="2081999"/>
                  </a:lnTo>
                  <a:lnTo>
                    <a:pt x="1043037" y="2084113"/>
                  </a:lnTo>
                  <a:lnTo>
                    <a:pt x="1039065" y="2086492"/>
                  </a:lnTo>
                  <a:lnTo>
                    <a:pt x="1035624" y="2088077"/>
                  </a:lnTo>
                  <a:lnTo>
                    <a:pt x="1031123" y="2089927"/>
                  </a:lnTo>
                  <a:lnTo>
                    <a:pt x="1026357" y="2090720"/>
                  </a:lnTo>
                  <a:lnTo>
                    <a:pt x="1021327" y="2091513"/>
                  </a:lnTo>
                  <a:lnTo>
                    <a:pt x="1016561" y="2091777"/>
                  </a:lnTo>
                  <a:lnTo>
                    <a:pt x="1012060" y="2091513"/>
                  </a:lnTo>
                  <a:lnTo>
                    <a:pt x="1007294" y="2090720"/>
                  </a:lnTo>
                  <a:lnTo>
                    <a:pt x="1002793" y="2089927"/>
                  </a:lnTo>
                  <a:lnTo>
                    <a:pt x="998293" y="2088077"/>
                  </a:lnTo>
                  <a:lnTo>
                    <a:pt x="994586" y="2086227"/>
                  </a:lnTo>
                  <a:lnTo>
                    <a:pt x="990350" y="2083849"/>
                  </a:lnTo>
                  <a:lnTo>
                    <a:pt x="986643" y="2081470"/>
                  </a:lnTo>
                  <a:lnTo>
                    <a:pt x="983201" y="2078299"/>
                  </a:lnTo>
                  <a:lnTo>
                    <a:pt x="979495" y="2074335"/>
                  </a:lnTo>
                  <a:lnTo>
                    <a:pt x="976582" y="2070371"/>
                  </a:lnTo>
                  <a:lnTo>
                    <a:pt x="973935" y="2065878"/>
                  </a:lnTo>
                  <a:lnTo>
                    <a:pt x="971817" y="2061121"/>
                  </a:lnTo>
                  <a:lnTo>
                    <a:pt x="970493" y="2057950"/>
                  </a:lnTo>
                  <a:lnTo>
                    <a:pt x="969699" y="2054250"/>
                  </a:lnTo>
                  <a:lnTo>
                    <a:pt x="968904" y="2050815"/>
                  </a:lnTo>
                  <a:lnTo>
                    <a:pt x="968640" y="2047115"/>
                  </a:lnTo>
                  <a:lnTo>
                    <a:pt x="968375" y="2043415"/>
                  </a:lnTo>
                  <a:lnTo>
                    <a:pt x="968640" y="2039979"/>
                  </a:lnTo>
                  <a:lnTo>
                    <a:pt x="968904" y="2036544"/>
                  </a:lnTo>
                  <a:lnTo>
                    <a:pt x="969434" y="2032844"/>
                  </a:lnTo>
                  <a:lnTo>
                    <a:pt x="970228" y="2029144"/>
                  </a:lnTo>
                  <a:lnTo>
                    <a:pt x="971552" y="2025709"/>
                  </a:lnTo>
                  <a:lnTo>
                    <a:pt x="972876" y="2022537"/>
                  </a:lnTo>
                  <a:lnTo>
                    <a:pt x="974464" y="2019102"/>
                  </a:lnTo>
                  <a:lnTo>
                    <a:pt x="976318" y="2015930"/>
                  </a:lnTo>
                  <a:lnTo>
                    <a:pt x="978436" y="2013023"/>
                  </a:lnTo>
                  <a:lnTo>
                    <a:pt x="980818" y="2010116"/>
                  </a:lnTo>
                  <a:lnTo>
                    <a:pt x="983201" y="2007209"/>
                  </a:lnTo>
                  <a:lnTo>
                    <a:pt x="984260" y="2005888"/>
                  </a:lnTo>
                  <a:lnTo>
                    <a:pt x="1087781" y="1874015"/>
                  </a:lnTo>
                  <a:lnTo>
                    <a:pt x="1093606" y="1866351"/>
                  </a:lnTo>
                  <a:lnTo>
                    <a:pt x="1107903" y="1846266"/>
                  </a:lnTo>
                  <a:lnTo>
                    <a:pt x="1153441" y="1783369"/>
                  </a:lnTo>
                  <a:lnTo>
                    <a:pt x="1245048" y="1656517"/>
                  </a:lnTo>
                  <a:lnTo>
                    <a:pt x="1246107" y="1654932"/>
                  </a:lnTo>
                  <a:lnTo>
                    <a:pt x="1246107" y="1653610"/>
                  </a:lnTo>
                  <a:lnTo>
                    <a:pt x="1246372" y="1649118"/>
                  </a:lnTo>
                  <a:lnTo>
                    <a:pt x="1246637" y="1643832"/>
                  </a:lnTo>
                  <a:lnTo>
                    <a:pt x="1246372" y="1641189"/>
                  </a:lnTo>
                  <a:lnTo>
                    <a:pt x="1246107" y="1638547"/>
                  </a:lnTo>
                  <a:lnTo>
                    <a:pt x="1245048" y="1635904"/>
                  </a:lnTo>
                  <a:lnTo>
                    <a:pt x="1243989" y="1633526"/>
                  </a:lnTo>
                  <a:lnTo>
                    <a:pt x="1242665" y="1631147"/>
                  </a:lnTo>
                  <a:lnTo>
                    <a:pt x="1240547" y="1628504"/>
                  </a:lnTo>
                  <a:lnTo>
                    <a:pt x="1238429" y="1626390"/>
                  </a:lnTo>
                  <a:lnTo>
                    <a:pt x="1235252" y="1624540"/>
                  </a:lnTo>
                  <a:lnTo>
                    <a:pt x="1231810" y="1622426"/>
                  </a:lnTo>
                  <a:lnTo>
                    <a:pt x="1227839" y="1620840"/>
                  </a:lnTo>
                  <a:lnTo>
                    <a:pt x="1222544" y="1618990"/>
                  </a:lnTo>
                  <a:lnTo>
                    <a:pt x="1216984" y="1617669"/>
                  </a:lnTo>
                  <a:lnTo>
                    <a:pt x="1210629" y="1616612"/>
                  </a:lnTo>
                  <a:lnTo>
                    <a:pt x="1203216" y="1615819"/>
                  </a:lnTo>
                  <a:lnTo>
                    <a:pt x="1128289" y="1609741"/>
                  </a:lnTo>
                  <a:lnTo>
                    <a:pt x="1135703" y="1599698"/>
                  </a:lnTo>
                  <a:lnTo>
                    <a:pt x="1142851" y="1590449"/>
                  </a:lnTo>
                  <a:lnTo>
                    <a:pt x="1150000" y="1581992"/>
                  </a:lnTo>
                  <a:lnTo>
                    <a:pt x="1156089" y="1574592"/>
                  </a:lnTo>
                  <a:lnTo>
                    <a:pt x="1162178" y="1567721"/>
                  </a:lnTo>
                  <a:lnTo>
                    <a:pt x="1167738" y="1561907"/>
                  </a:lnTo>
                  <a:lnTo>
                    <a:pt x="1173298" y="1556622"/>
                  </a:lnTo>
                  <a:lnTo>
                    <a:pt x="1178064" y="1551865"/>
                  </a:lnTo>
                  <a:lnTo>
                    <a:pt x="1182300" y="1547901"/>
                  </a:lnTo>
                  <a:lnTo>
                    <a:pt x="1186007" y="1544465"/>
                  </a:lnTo>
                  <a:lnTo>
                    <a:pt x="1192626" y="1539708"/>
                  </a:lnTo>
                  <a:lnTo>
                    <a:pt x="1197127" y="1536537"/>
                  </a:lnTo>
                  <a:lnTo>
                    <a:pt x="1199509" y="1535480"/>
                  </a:lnTo>
                  <a:lnTo>
                    <a:pt x="1215660" y="1530987"/>
                  </a:lnTo>
                  <a:lnTo>
                    <a:pt x="1231016" y="1526759"/>
                  </a:lnTo>
                  <a:lnTo>
                    <a:pt x="1246637" y="1523059"/>
                  </a:lnTo>
                  <a:lnTo>
                    <a:pt x="1261463" y="1519623"/>
                  </a:lnTo>
                  <a:lnTo>
                    <a:pt x="1276025" y="1516452"/>
                  </a:lnTo>
                  <a:lnTo>
                    <a:pt x="1290322" y="1513809"/>
                  </a:lnTo>
                  <a:lnTo>
                    <a:pt x="1304354" y="1511431"/>
                  </a:lnTo>
                  <a:lnTo>
                    <a:pt x="1317857" y="1509052"/>
                  </a:lnTo>
                  <a:lnTo>
                    <a:pt x="1331360" y="1507202"/>
                  </a:lnTo>
                  <a:lnTo>
                    <a:pt x="1344333" y="1505353"/>
                  </a:lnTo>
                  <a:lnTo>
                    <a:pt x="1369485" y="1502445"/>
                  </a:lnTo>
                  <a:lnTo>
                    <a:pt x="1393313" y="1499803"/>
                  </a:lnTo>
                  <a:lnTo>
                    <a:pt x="1415553" y="1497953"/>
                  </a:lnTo>
                  <a:lnTo>
                    <a:pt x="1448913" y="1494517"/>
                  </a:lnTo>
                  <a:lnTo>
                    <a:pt x="1464004" y="1492932"/>
                  </a:lnTo>
                  <a:lnTo>
                    <a:pt x="1478301" y="1490817"/>
                  </a:lnTo>
                  <a:lnTo>
                    <a:pt x="1491539" y="1488439"/>
                  </a:lnTo>
                  <a:lnTo>
                    <a:pt x="1498158" y="1487118"/>
                  </a:lnTo>
                  <a:lnTo>
                    <a:pt x="1503983" y="1485532"/>
                  </a:lnTo>
                  <a:lnTo>
                    <a:pt x="1509808" y="1484211"/>
                  </a:lnTo>
                  <a:lnTo>
                    <a:pt x="1515368" y="1482096"/>
                  </a:lnTo>
                  <a:lnTo>
                    <a:pt x="1520928" y="1480246"/>
                  </a:lnTo>
                  <a:lnTo>
                    <a:pt x="1526223" y="1478397"/>
                  </a:lnTo>
                  <a:lnTo>
                    <a:pt x="1529135" y="1476547"/>
                  </a:lnTo>
                  <a:lnTo>
                    <a:pt x="1532842" y="1474697"/>
                  </a:lnTo>
                  <a:lnTo>
                    <a:pt x="1536813" y="1472054"/>
                  </a:lnTo>
                  <a:lnTo>
                    <a:pt x="1540784" y="1468883"/>
                  </a:lnTo>
                  <a:lnTo>
                    <a:pt x="1545285" y="1465711"/>
                  </a:lnTo>
                  <a:lnTo>
                    <a:pt x="1550051" y="1462012"/>
                  </a:lnTo>
                  <a:lnTo>
                    <a:pt x="1560112" y="1452762"/>
                  </a:lnTo>
                  <a:lnTo>
                    <a:pt x="1571761" y="1441927"/>
                  </a:lnTo>
                  <a:lnTo>
                    <a:pt x="1584470" y="1428977"/>
                  </a:lnTo>
                  <a:lnTo>
                    <a:pt x="1598502" y="1413914"/>
                  </a:lnTo>
                  <a:lnTo>
                    <a:pt x="1613858" y="1397000"/>
                  </a:lnTo>
                  <a:close/>
                  <a:moveTo>
                    <a:pt x="1871001" y="730250"/>
                  </a:moveTo>
                  <a:lnTo>
                    <a:pt x="1889793" y="780470"/>
                  </a:lnTo>
                  <a:lnTo>
                    <a:pt x="1908585" y="830162"/>
                  </a:lnTo>
                  <a:lnTo>
                    <a:pt x="1924201" y="873245"/>
                  </a:lnTo>
                  <a:lnTo>
                    <a:pt x="1930024" y="890426"/>
                  </a:lnTo>
                  <a:lnTo>
                    <a:pt x="1934259" y="903377"/>
                  </a:lnTo>
                  <a:lnTo>
                    <a:pt x="1935053" y="905492"/>
                  </a:lnTo>
                  <a:lnTo>
                    <a:pt x="1936641" y="908135"/>
                  </a:lnTo>
                  <a:lnTo>
                    <a:pt x="1940876" y="915536"/>
                  </a:lnTo>
                  <a:lnTo>
                    <a:pt x="1946699" y="925844"/>
                  </a:lnTo>
                  <a:lnTo>
                    <a:pt x="1954374" y="937738"/>
                  </a:lnTo>
                  <a:lnTo>
                    <a:pt x="1973167" y="967077"/>
                  </a:lnTo>
                  <a:lnTo>
                    <a:pt x="1995135" y="1000381"/>
                  </a:lnTo>
                  <a:lnTo>
                    <a:pt x="2018956" y="1035271"/>
                  </a:lnTo>
                  <a:lnTo>
                    <a:pt x="2042248" y="1068310"/>
                  </a:lnTo>
                  <a:lnTo>
                    <a:pt x="2062892" y="1097385"/>
                  </a:lnTo>
                  <a:lnTo>
                    <a:pt x="2071627" y="1109544"/>
                  </a:lnTo>
                  <a:lnTo>
                    <a:pt x="2079302" y="1119323"/>
                  </a:lnTo>
                  <a:lnTo>
                    <a:pt x="2084596" y="1126196"/>
                  </a:lnTo>
                  <a:lnTo>
                    <a:pt x="2089890" y="1133861"/>
                  </a:lnTo>
                  <a:lnTo>
                    <a:pt x="2095448" y="1142055"/>
                  </a:lnTo>
                  <a:lnTo>
                    <a:pt x="2101535" y="1150777"/>
                  </a:lnTo>
                  <a:lnTo>
                    <a:pt x="2107358" y="1160028"/>
                  </a:lnTo>
                  <a:lnTo>
                    <a:pt x="2113181" y="1169808"/>
                  </a:lnTo>
                  <a:lnTo>
                    <a:pt x="2119269" y="1179587"/>
                  </a:lnTo>
                  <a:lnTo>
                    <a:pt x="2125092" y="1189631"/>
                  </a:lnTo>
                  <a:lnTo>
                    <a:pt x="2130650" y="1200204"/>
                  </a:lnTo>
                  <a:lnTo>
                    <a:pt x="2135944" y="1210248"/>
                  </a:lnTo>
                  <a:lnTo>
                    <a:pt x="2141237" y="1220292"/>
                  </a:lnTo>
                  <a:lnTo>
                    <a:pt x="2146001" y="1230336"/>
                  </a:lnTo>
                  <a:lnTo>
                    <a:pt x="2151030" y="1240116"/>
                  </a:lnTo>
                  <a:lnTo>
                    <a:pt x="2154736" y="1249895"/>
                  </a:lnTo>
                  <a:lnTo>
                    <a:pt x="2158441" y="1258882"/>
                  </a:lnTo>
                  <a:lnTo>
                    <a:pt x="2161617" y="1267340"/>
                  </a:lnTo>
                  <a:lnTo>
                    <a:pt x="2199731" y="1396062"/>
                  </a:lnTo>
                  <a:lnTo>
                    <a:pt x="2242344" y="1540379"/>
                  </a:lnTo>
                  <a:lnTo>
                    <a:pt x="2243668" y="1545929"/>
                  </a:lnTo>
                  <a:lnTo>
                    <a:pt x="2244462" y="1551744"/>
                  </a:lnTo>
                  <a:lnTo>
                    <a:pt x="2244726" y="1557031"/>
                  </a:lnTo>
                  <a:lnTo>
                    <a:pt x="2244197" y="1562317"/>
                  </a:lnTo>
                  <a:lnTo>
                    <a:pt x="2243403" y="1567603"/>
                  </a:lnTo>
                  <a:lnTo>
                    <a:pt x="2242609" y="1570511"/>
                  </a:lnTo>
                  <a:lnTo>
                    <a:pt x="2241550" y="1572890"/>
                  </a:lnTo>
                  <a:lnTo>
                    <a:pt x="2240491" y="1575269"/>
                  </a:lnTo>
                  <a:lnTo>
                    <a:pt x="2239433" y="1577383"/>
                  </a:lnTo>
                  <a:lnTo>
                    <a:pt x="2238109" y="1579762"/>
                  </a:lnTo>
                  <a:lnTo>
                    <a:pt x="2236521" y="1581876"/>
                  </a:lnTo>
                  <a:lnTo>
                    <a:pt x="2233610" y="1585313"/>
                  </a:lnTo>
                  <a:lnTo>
                    <a:pt x="2231757" y="1586898"/>
                  </a:lnTo>
                  <a:lnTo>
                    <a:pt x="2230169" y="1588220"/>
                  </a:lnTo>
                  <a:lnTo>
                    <a:pt x="2228052" y="1589542"/>
                  </a:lnTo>
                  <a:lnTo>
                    <a:pt x="2226199" y="1590599"/>
                  </a:lnTo>
                  <a:lnTo>
                    <a:pt x="2224346" y="1591392"/>
                  </a:lnTo>
                  <a:lnTo>
                    <a:pt x="2222229" y="1592449"/>
                  </a:lnTo>
                  <a:lnTo>
                    <a:pt x="2217994" y="1593242"/>
                  </a:lnTo>
                  <a:lnTo>
                    <a:pt x="2213759" y="1593506"/>
                  </a:lnTo>
                  <a:lnTo>
                    <a:pt x="2210053" y="1593242"/>
                  </a:lnTo>
                  <a:lnTo>
                    <a:pt x="2207936" y="1592978"/>
                  </a:lnTo>
                  <a:lnTo>
                    <a:pt x="2205819" y="1592449"/>
                  </a:lnTo>
                  <a:lnTo>
                    <a:pt x="2203172" y="1591392"/>
                  </a:lnTo>
                  <a:lnTo>
                    <a:pt x="2200525" y="1590335"/>
                  </a:lnTo>
                  <a:lnTo>
                    <a:pt x="2198408" y="1589277"/>
                  </a:lnTo>
                  <a:lnTo>
                    <a:pt x="2195761" y="1587956"/>
                  </a:lnTo>
                  <a:lnTo>
                    <a:pt x="2193379" y="1586106"/>
                  </a:lnTo>
                  <a:lnTo>
                    <a:pt x="2190997" y="1584255"/>
                  </a:lnTo>
                  <a:lnTo>
                    <a:pt x="2188879" y="1581876"/>
                  </a:lnTo>
                  <a:lnTo>
                    <a:pt x="2186497" y="1579762"/>
                  </a:lnTo>
                  <a:lnTo>
                    <a:pt x="2184380" y="1577119"/>
                  </a:lnTo>
                  <a:lnTo>
                    <a:pt x="2182262" y="1574476"/>
                  </a:lnTo>
                  <a:lnTo>
                    <a:pt x="2180674" y="1571568"/>
                  </a:lnTo>
                  <a:lnTo>
                    <a:pt x="2179086" y="1568132"/>
                  </a:lnTo>
                  <a:lnTo>
                    <a:pt x="2177498" y="1564960"/>
                  </a:lnTo>
                  <a:lnTo>
                    <a:pt x="2176175" y="1561260"/>
                  </a:lnTo>
                  <a:lnTo>
                    <a:pt x="2175645" y="1559410"/>
                  </a:lnTo>
                  <a:lnTo>
                    <a:pt x="2143884" y="1485137"/>
                  </a:lnTo>
                  <a:lnTo>
                    <a:pt x="2142825" y="1484080"/>
                  </a:lnTo>
                  <a:lnTo>
                    <a:pt x="2141237" y="1482758"/>
                  </a:lnTo>
                  <a:lnTo>
                    <a:pt x="2139914" y="1481436"/>
                  </a:lnTo>
                  <a:lnTo>
                    <a:pt x="2138061" y="1480379"/>
                  </a:lnTo>
                  <a:lnTo>
                    <a:pt x="2135414" y="1479058"/>
                  </a:lnTo>
                  <a:lnTo>
                    <a:pt x="2132767" y="1478000"/>
                  </a:lnTo>
                  <a:lnTo>
                    <a:pt x="2129591" y="1476943"/>
                  </a:lnTo>
                  <a:lnTo>
                    <a:pt x="2125886" y="1476679"/>
                  </a:lnTo>
                  <a:lnTo>
                    <a:pt x="2123504" y="1476943"/>
                  </a:lnTo>
                  <a:lnTo>
                    <a:pt x="2120857" y="1477207"/>
                  </a:lnTo>
                  <a:lnTo>
                    <a:pt x="2118475" y="1478265"/>
                  </a:lnTo>
                  <a:lnTo>
                    <a:pt x="2116093" y="1479058"/>
                  </a:lnTo>
                  <a:lnTo>
                    <a:pt x="2113711" y="1480115"/>
                  </a:lnTo>
                  <a:lnTo>
                    <a:pt x="2111858" y="1481172"/>
                  </a:lnTo>
                  <a:lnTo>
                    <a:pt x="2110270" y="1482758"/>
                  </a:lnTo>
                  <a:lnTo>
                    <a:pt x="2108682" y="1484344"/>
                  </a:lnTo>
                  <a:lnTo>
                    <a:pt x="2107358" y="1485665"/>
                  </a:lnTo>
                  <a:lnTo>
                    <a:pt x="2106300" y="1487516"/>
                  </a:lnTo>
                  <a:lnTo>
                    <a:pt x="2105506" y="1489102"/>
                  </a:lnTo>
                  <a:lnTo>
                    <a:pt x="2104447" y="1490687"/>
                  </a:lnTo>
                  <a:lnTo>
                    <a:pt x="2103653" y="1494388"/>
                  </a:lnTo>
                  <a:lnTo>
                    <a:pt x="2103124" y="1497560"/>
                  </a:lnTo>
                  <a:lnTo>
                    <a:pt x="2103124" y="1500467"/>
                  </a:lnTo>
                  <a:lnTo>
                    <a:pt x="2103124" y="1503110"/>
                  </a:lnTo>
                  <a:lnTo>
                    <a:pt x="2149972" y="1621788"/>
                  </a:lnTo>
                  <a:lnTo>
                    <a:pt x="2151030" y="1625489"/>
                  </a:lnTo>
                  <a:lnTo>
                    <a:pt x="2152089" y="1630511"/>
                  </a:lnTo>
                  <a:lnTo>
                    <a:pt x="2152883" y="1636326"/>
                  </a:lnTo>
                  <a:lnTo>
                    <a:pt x="2153148" y="1639497"/>
                  </a:lnTo>
                  <a:lnTo>
                    <a:pt x="2153148" y="1642933"/>
                  </a:lnTo>
                  <a:lnTo>
                    <a:pt x="2153148" y="1646105"/>
                  </a:lnTo>
                  <a:lnTo>
                    <a:pt x="2152883" y="1649806"/>
                  </a:lnTo>
                  <a:lnTo>
                    <a:pt x="2152089" y="1653242"/>
                  </a:lnTo>
                  <a:lnTo>
                    <a:pt x="2151295" y="1656942"/>
                  </a:lnTo>
                  <a:lnTo>
                    <a:pt x="2149707" y="1660643"/>
                  </a:lnTo>
                  <a:lnTo>
                    <a:pt x="2148119" y="1663814"/>
                  </a:lnTo>
                  <a:lnTo>
                    <a:pt x="2146001" y="1667251"/>
                  </a:lnTo>
                  <a:lnTo>
                    <a:pt x="2143619" y="1670687"/>
                  </a:lnTo>
                  <a:lnTo>
                    <a:pt x="2140443" y="1673858"/>
                  </a:lnTo>
                  <a:lnTo>
                    <a:pt x="2136738" y="1676766"/>
                  </a:lnTo>
                  <a:lnTo>
                    <a:pt x="2133561" y="1679409"/>
                  </a:lnTo>
                  <a:lnTo>
                    <a:pt x="2129591" y="1681259"/>
                  </a:lnTo>
                  <a:lnTo>
                    <a:pt x="2125621" y="1682845"/>
                  </a:lnTo>
                  <a:lnTo>
                    <a:pt x="2121651" y="1684167"/>
                  </a:lnTo>
                  <a:lnTo>
                    <a:pt x="2117416" y="1684960"/>
                  </a:lnTo>
                  <a:lnTo>
                    <a:pt x="2112917" y="1685224"/>
                  </a:lnTo>
                  <a:lnTo>
                    <a:pt x="2108946" y="1684960"/>
                  </a:lnTo>
                  <a:lnTo>
                    <a:pt x="2105241" y="1684431"/>
                  </a:lnTo>
                  <a:lnTo>
                    <a:pt x="2101271" y="1683374"/>
                  </a:lnTo>
                  <a:lnTo>
                    <a:pt x="2097301" y="1681788"/>
                  </a:lnTo>
                  <a:lnTo>
                    <a:pt x="2093595" y="1679938"/>
                  </a:lnTo>
                  <a:lnTo>
                    <a:pt x="2089890" y="1677559"/>
                  </a:lnTo>
                  <a:lnTo>
                    <a:pt x="2086184" y="1675180"/>
                  </a:lnTo>
                  <a:lnTo>
                    <a:pt x="2083008" y="1672273"/>
                  </a:lnTo>
                  <a:lnTo>
                    <a:pt x="2079832" y="1668836"/>
                  </a:lnTo>
                  <a:lnTo>
                    <a:pt x="2076656" y="1665400"/>
                  </a:lnTo>
                  <a:lnTo>
                    <a:pt x="2074009" y="1661436"/>
                  </a:lnTo>
                  <a:lnTo>
                    <a:pt x="2071097" y="1657207"/>
                  </a:lnTo>
                  <a:lnTo>
                    <a:pt x="2068715" y="1652449"/>
                  </a:lnTo>
                  <a:lnTo>
                    <a:pt x="2066069" y="1647691"/>
                  </a:lnTo>
                  <a:lnTo>
                    <a:pt x="2064216" y="1642405"/>
                  </a:lnTo>
                  <a:lnTo>
                    <a:pt x="2062098" y="1636590"/>
                  </a:lnTo>
                  <a:lnTo>
                    <a:pt x="2021073" y="1531392"/>
                  </a:lnTo>
                  <a:lnTo>
                    <a:pt x="2020015" y="1529278"/>
                  </a:lnTo>
                  <a:lnTo>
                    <a:pt x="2018691" y="1526899"/>
                  </a:lnTo>
                  <a:lnTo>
                    <a:pt x="2016574" y="1524520"/>
                  </a:lnTo>
                  <a:lnTo>
                    <a:pt x="2014456" y="1521877"/>
                  </a:lnTo>
                  <a:lnTo>
                    <a:pt x="2012868" y="1520819"/>
                  </a:lnTo>
                  <a:lnTo>
                    <a:pt x="2011280" y="1519762"/>
                  </a:lnTo>
                  <a:lnTo>
                    <a:pt x="2009692" y="1518705"/>
                  </a:lnTo>
                  <a:lnTo>
                    <a:pt x="2007575" y="1518176"/>
                  </a:lnTo>
                  <a:lnTo>
                    <a:pt x="2005722" y="1517648"/>
                  </a:lnTo>
                  <a:lnTo>
                    <a:pt x="2003340" y="1517648"/>
                  </a:lnTo>
                  <a:lnTo>
                    <a:pt x="2000164" y="1517912"/>
                  </a:lnTo>
                  <a:lnTo>
                    <a:pt x="1996988" y="1518705"/>
                  </a:lnTo>
                  <a:lnTo>
                    <a:pt x="1994606" y="1520027"/>
                  </a:lnTo>
                  <a:lnTo>
                    <a:pt x="1992488" y="1521084"/>
                  </a:lnTo>
                  <a:lnTo>
                    <a:pt x="1990900" y="1522141"/>
                  </a:lnTo>
                  <a:lnTo>
                    <a:pt x="1989312" y="1523991"/>
                  </a:lnTo>
                  <a:lnTo>
                    <a:pt x="1987989" y="1525313"/>
                  </a:lnTo>
                  <a:lnTo>
                    <a:pt x="1986930" y="1527163"/>
                  </a:lnTo>
                  <a:lnTo>
                    <a:pt x="1985871" y="1529013"/>
                  </a:lnTo>
                  <a:lnTo>
                    <a:pt x="1985342" y="1530599"/>
                  </a:lnTo>
                  <a:lnTo>
                    <a:pt x="1984548" y="1534300"/>
                  </a:lnTo>
                  <a:lnTo>
                    <a:pt x="1984283" y="1538000"/>
                  </a:lnTo>
                  <a:lnTo>
                    <a:pt x="1984283" y="1541172"/>
                  </a:lnTo>
                  <a:lnTo>
                    <a:pt x="1984812" y="1544079"/>
                  </a:lnTo>
                  <a:lnTo>
                    <a:pt x="2036160" y="1686281"/>
                  </a:lnTo>
                  <a:lnTo>
                    <a:pt x="2037483" y="1690775"/>
                  </a:lnTo>
                  <a:lnTo>
                    <a:pt x="2038013" y="1695004"/>
                  </a:lnTo>
                  <a:lnTo>
                    <a:pt x="2038542" y="1698968"/>
                  </a:lnTo>
                  <a:lnTo>
                    <a:pt x="2038542" y="1702933"/>
                  </a:lnTo>
                  <a:lnTo>
                    <a:pt x="2038542" y="1706634"/>
                  </a:lnTo>
                  <a:lnTo>
                    <a:pt x="2038277" y="1710070"/>
                  </a:lnTo>
                  <a:lnTo>
                    <a:pt x="2037748" y="1713242"/>
                  </a:lnTo>
                  <a:lnTo>
                    <a:pt x="2036954" y="1716678"/>
                  </a:lnTo>
                  <a:lnTo>
                    <a:pt x="2035895" y="1719585"/>
                  </a:lnTo>
                  <a:lnTo>
                    <a:pt x="2034837" y="1722493"/>
                  </a:lnTo>
                  <a:lnTo>
                    <a:pt x="2033778" y="1725136"/>
                  </a:lnTo>
                  <a:lnTo>
                    <a:pt x="2032454" y="1727515"/>
                  </a:lnTo>
                  <a:lnTo>
                    <a:pt x="2029278" y="1732272"/>
                  </a:lnTo>
                  <a:lnTo>
                    <a:pt x="2025838" y="1736237"/>
                  </a:lnTo>
                  <a:lnTo>
                    <a:pt x="2022397" y="1739673"/>
                  </a:lnTo>
                  <a:lnTo>
                    <a:pt x="2019221" y="1742845"/>
                  </a:lnTo>
                  <a:lnTo>
                    <a:pt x="2015780" y="1744959"/>
                  </a:lnTo>
                  <a:lnTo>
                    <a:pt x="2012604" y="1746810"/>
                  </a:lnTo>
                  <a:lnTo>
                    <a:pt x="2007839" y="1749453"/>
                  </a:lnTo>
                  <a:lnTo>
                    <a:pt x="2005987" y="1750246"/>
                  </a:lnTo>
                  <a:lnTo>
                    <a:pt x="2003340" y="1750774"/>
                  </a:lnTo>
                  <a:lnTo>
                    <a:pt x="2000958" y="1751303"/>
                  </a:lnTo>
                  <a:lnTo>
                    <a:pt x="1998311" y="1751832"/>
                  </a:lnTo>
                  <a:lnTo>
                    <a:pt x="1995929" y="1751832"/>
                  </a:lnTo>
                  <a:lnTo>
                    <a:pt x="1991429" y="1751303"/>
                  </a:lnTo>
                  <a:lnTo>
                    <a:pt x="1988783" y="1751039"/>
                  </a:lnTo>
                  <a:lnTo>
                    <a:pt x="1986401" y="1750510"/>
                  </a:lnTo>
                  <a:lnTo>
                    <a:pt x="1984018" y="1749717"/>
                  </a:lnTo>
                  <a:lnTo>
                    <a:pt x="1981372" y="1748924"/>
                  </a:lnTo>
                  <a:lnTo>
                    <a:pt x="1976607" y="1746281"/>
                  </a:lnTo>
                  <a:lnTo>
                    <a:pt x="1971843" y="1743374"/>
                  </a:lnTo>
                  <a:lnTo>
                    <a:pt x="1967608" y="1739937"/>
                  </a:lnTo>
                  <a:lnTo>
                    <a:pt x="1963638" y="1735708"/>
                  </a:lnTo>
                  <a:lnTo>
                    <a:pt x="1959933" y="1730951"/>
                  </a:lnTo>
                  <a:lnTo>
                    <a:pt x="1956757" y="1725929"/>
                  </a:lnTo>
                  <a:lnTo>
                    <a:pt x="1956492" y="1724607"/>
                  </a:lnTo>
                  <a:lnTo>
                    <a:pt x="1956227" y="1723286"/>
                  </a:lnTo>
                  <a:lnTo>
                    <a:pt x="1895087" y="1569454"/>
                  </a:lnTo>
                  <a:lnTo>
                    <a:pt x="1893763" y="1566810"/>
                  </a:lnTo>
                  <a:lnTo>
                    <a:pt x="1892440" y="1564167"/>
                  </a:lnTo>
                  <a:lnTo>
                    <a:pt x="1890587" y="1561788"/>
                  </a:lnTo>
                  <a:lnTo>
                    <a:pt x="1887940" y="1558881"/>
                  </a:lnTo>
                  <a:lnTo>
                    <a:pt x="1886352" y="1557824"/>
                  </a:lnTo>
                  <a:lnTo>
                    <a:pt x="1884500" y="1556766"/>
                  </a:lnTo>
                  <a:lnTo>
                    <a:pt x="1882647" y="1555709"/>
                  </a:lnTo>
                  <a:lnTo>
                    <a:pt x="1880265" y="1554916"/>
                  </a:lnTo>
                  <a:lnTo>
                    <a:pt x="1878147" y="1554388"/>
                  </a:lnTo>
                  <a:lnTo>
                    <a:pt x="1875500" y="1554123"/>
                  </a:lnTo>
                  <a:lnTo>
                    <a:pt x="1873648" y="1554388"/>
                  </a:lnTo>
                  <a:lnTo>
                    <a:pt x="1872060" y="1554652"/>
                  </a:lnTo>
                  <a:lnTo>
                    <a:pt x="1867825" y="1555973"/>
                  </a:lnTo>
                  <a:lnTo>
                    <a:pt x="1865443" y="1556766"/>
                  </a:lnTo>
                  <a:lnTo>
                    <a:pt x="1863590" y="1557824"/>
                  </a:lnTo>
                  <a:lnTo>
                    <a:pt x="1861737" y="1558881"/>
                  </a:lnTo>
                  <a:lnTo>
                    <a:pt x="1860414" y="1560467"/>
                  </a:lnTo>
                  <a:lnTo>
                    <a:pt x="1859355" y="1561788"/>
                  </a:lnTo>
                  <a:lnTo>
                    <a:pt x="1858296" y="1563110"/>
                  </a:lnTo>
                  <a:lnTo>
                    <a:pt x="1857238" y="1564960"/>
                  </a:lnTo>
                  <a:lnTo>
                    <a:pt x="1856708" y="1566282"/>
                  </a:lnTo>
                  <a:lnTo>
                    <a:pt x="1856179" y="1569454"/>
                  </a:lnTo>
                  <a:lnTo>
                    <a:pt x="1855914" y="1572361"/>
                  </a:lnTo>
                  <a:lnTo>
                    <a:pt x="1856179" y="1575269"/>
                  </a:lnTo>
                  <a:lnTo>
                    <a:pt x="1856708" y="1577383"/>
                  </a:lnTo>
                  <a:lnTo>
                    <a:pt x="1904086" y="1702669"/>
                  </a:lnTo>
                  <a:lnTo>
                    <a:pt x="1906468" y="1709277"/>
                  </a:lnTo>
                  <a:lnTo>
                    <a:pt x="1909644" y="1716149"/>
                  </a:lnTo>
                  <a:lnTo>
                    <a:pt x="1910438" y="1720378"/>
                  </a:lnTo>
                  <a:lnTo>
                    <a:pt x="1910703" y="1724871"/>
                  </a:lnTo>
                  <a:lnTo>
                    <a:pt x="1910703" y="1729101"/>
                  </a:lnTo>
                  <a:lnTo>
                    <a:pt x="1910438" y="1733065"/>
                  </a:lnTo>
                  <a:lnTo>
                    <a:pt x="1909909" y="1736766"/>
                  </a:lnTo>
                  <a:lnTo>
                    <a:pt x="1909115" y="1740202"/>
                  </a:lnTo>
                  <a:lnTo>
                    <a:pt x="1907791" y="1743902"/>
                  </a:lnTo>
                  <a:lnTo>
                    <a:pt x="1906468" y="1746810"/>
                  </a:lnTo>
                  <a:lnTo>
                    <a:pt x="1905144" y="1750246"/>
                  </a:lnTo>
                  <a:lnTo>
                    <a:pt x="1903292" y="1753418"/>
                  </a:lnTo>
                  <a:lnTo>
                    <a:pt x="1901439" y="1756061"/>
                  </a:lnTo>
                  <a:lnTo>
                    <a:pt x="1899586" y="1758968"/>
                  </a:lnTo>
                  <a:lnTo>
                    <a:pt x="1897204" y="1761611"/>
                  </a:lnTo>
                  <a:lnTo>
                    <a:pt x="1894557" y="1763726"/>
                  </a:lnTo>
                  <a:lnTo>
                    <a:pt x="1891910" y="1766105"/>
                  </a:lnTo>
                  <a:lnTo>
                    <a:pt x="1888999" y="1768219"/>
                  </a:lnTo>
                  <a:lnTo>
                    <a:pt x="1886352" y="1769805"/>
                  </a:lnTo>
                  <a:lnTo>
                    <a:pt x="1883176" y="1771655"/>
                  </a:lnTo>
                  <a:lnTo>
                    <a:pt x="1880000" y="1772977"/>
                  </a:lnTo>
                  <a:lnTo>
                    <a:pt x="1876824" y="1774034"/>
                  </a:lnTo>
                  <a:lnTo>
                    <a:pt x="1873118" y="1775356"/>
                  </a:lnTo>
                  <a:lnTo>
                    <a:pt x="1869413" y="1775884"/>
                  </a:lnTo>
                  <a:lnTo>
                    <a:pt x="1865707" y="1776413"/>
                  </a:lnTo>
                  <a:lnTo>
                    <a:pt x="1862267" y="1776413"/>
                  </a:lnTo>
                  <a:lnTo>
                    <a:pt x="1859355" y="1776413"/>
                  </a:lnTo>
                  <a:lnTo>
                    <a:pt x="1856179" y="1776149"/>
                  </a:lnTo>
                  <a:lnTo>
                    <a:pt x="1852473" y="1775620"/>
                  </a:lnTo>
                  <a:lnTo>
                    <a:pt x="1849297" y="1774299"/>
                  </a:lnTo>
                  <a:lnTo>
                    <a:pt x="1845857" y="1773241"/>
                  </a:lnTo>
                  <a:lnTo>
                    <a:pt x="1842416" y="1772184"/>
                  </a:lnTo>
                  <a:lnTo>
                    <a:pt x="1838975" y="1770598"/>
                  </a:lnTo>
                  <a:lnTo>
                    <a:pt x="1836063" y="1768484"/>
                  </a:lnTo>
                  <a:lnTo>
                    <a:pt x="1832887" y="1766633"/>
                  </a:lnTo>
                  <a:lnTo>
                    <a:pt x="1829976" y="1764255"/>
                  </a:lnTo>
                  <a:lnTo>
                    <a:pt x="1827594" y="1761876"/>
                  </a:lnTo>
                  <a:lnTo>
                    <a:pt x="1824947" y="1759233"/>
                  </a:lnTo>
                  <a:lnTo>
                    <a:pt x="1822830" y="1756589"/>
                  </a:lnTo>
                  <a:lnTo>
                    <a:pt x="1820447" y="1753418"/>
                  </a:lnTo>
                  <a:lnTo>
                    <a:pt x="1818595" y="1750246"/>
                  </a:lnTo>
                  <a:lnTo>
                    <a:pt x="1816742" y="1747338"/>
                  </a:lnTo>
                  <a:lnTo>
                    <a:pt x="1815419" y="1743638"/>
                  </a:lnTo>
                  <a:lnTo>
                    <a:pt x="1814360" y="1740202"/>
                  </a:lnTo>
                  <a:lnTo>
                    <a:pt x="1813566" y="1738352"/>
                  </a:lnTo>
                  <a:lnTo>
                    <a:pt x="1747396" y="1584784"/>
                  </a:lnTo>
                  <a:lnTo>
                    <a:pt x="1743161" y="1575797"/>
                  </a:lnTo>
                  <a:lnTo>
                    <a:pt x="1733104" y="1553859"/>
                  </a:lnTo>
                  <a:lnTo>
                    <a:pt x="1700284" y="1485137"/>
                  </a:lnTo>
                  <a:lnTo>
                    <a:pt x="1633849" y="1346635"/>
                  </a:lnTo>
                  <a:lnTo>
                    <a:pt x="1633055" y="1345049"/>
                  </a:lnTo>
                  <a:lnTo>
                    <a:pt x="1631997" y="1344256"/>
                  </a:lnTo>
                  <a:lnTo>
                    <a:pt x="1629879" y="1343199"/>
                  </a:lnTo>
                  <a:lnTo>
                    <a:pt x="1626703" y="1341877"/>
                  </a:lnTo>
                  <a:lnTo>
                    <a:pt x="1622998" y="1340027"/>
                  </a:lnTo>
                  <a:lnTo>
                    <a:pt x="1621410" y="1339499"/>
                  </a:lnTo>
                  <a:lnTo>
                    <a:pt x="1619028" y="1338970"/>
                  </a:lnTo>
                  <a:lnTo>
                    <a:pt x="1617175" y="1338706"/>
                  </a:lnTo>
                  <a:lnTo>
                    <a:pt x="1614793" y="1338706"/>
                  </a:lnTo>
                  <a:lnTo>
                    <a:pt x="1612675" y="1338706"/>
                  </a:lnTo>
                  <a:lnTo>
                    <a:pt x="1610293" y="1338970"/>
                  </a:lnTo>
                  <a:lnTo>
                    <a:pt x="1608176" y="1339499"/>
                  </a:lnTo>
                  <a:lnTo>
                    <a:pt x="1605529" y="1340292"/>
                  </a:lnTo>
                  <a:lnTo>
                    <a:pt x="1603412" y="1341613"/>
                  </a:lnTo>
                  <a:lnTo>
                    <a:pt x="1601029" y="1342670"/>
                  </a:lnTo>
                  <a:lnTo>
                    <a:pt x="1598912" y="1344256"/>
                  </a:lnTo>
                  <a:lnTo>
                    <a:pt x="1596265" y="1346107"/>
                  </a:lnTo>
                  <a:lnTo>
                    <a:pt x="1591501" y="1350336"/>
                  </a:lnTo>
                  <a:lnTo>
                    <a:pt x="1586472" y="1355622"/>
                  </a:lnTo>
                  <a:lnTo>
                    <a:pt x="1581443" y="1361701"/>
                  </a:lnTo>
                  <a:lnTo>
                    <a:pt x="1576150" y="1369102"/>
                  </a:lnTo>
                  <a:lnTo>
                    <a:pt x="1534331" y="1419322"/>
                  </a:lnTo>
                  <a:lnTo>
                    <a:pt x="1528772" y="1407956"/>
                  </a:lnTo>
                  <a:lnTo>
                    <a:pt x="1524537" y="1397384"/>
                  </a:lnTo>
                  <a:lnTo>
                    <a:pt x="1520303" y="1387604"/>
                  </a:lnTo>
                  <a:lnTo>
                    <a:pt x="1516597" y="1378617"/>
                  </a:lnTo>
                  <a:lnTo>
                    <a:pt x="1513421" y="1370159"/>
                  </a:lnTo>
                  <a:lnTo>
                    <a:pt x="1511039" y="1362494"/>
                  </a:lnTo>
                  <a:lnTo>
                    <a:pt x="1508921" y="1355886"/>
                  </a:lnTo>
                  <a:lnTo>
                    <a:pt x="1507333" y="1349543"/>
                  </a:lnTo>
                  <a:lnTo>
                    <a:pt x="1505745" y="1343992"/>
                  </a:lnTo>
                  <a:lnTo>
                    <a:pt x="1504687" y="1339234"/>
                  </a:lnTo>
                  <a:lnTo>
                    <a:pt x="1503628" y="1331569"/>
                  </a:lnTo>
                  <a:lnTo>
                    <a:pt x="1503363" y="1326811"/>
                  </a:lnTo>
                  <a:lnTo>
                    <a:pt x="1503363" y="1324433"/>
                  </a:lnTo>
                  <a:lnTo>
                    <a:pt x="1507069" y="1308045"/>
                  </a:lnTo>
                  <a:lnTo>
                    <a:pt x="1511039" y="1292450"/>
                  </a:lnTo>
                  <a:lnTo>
                    <a:pt x="1514744" y="1277384"/>
                  </a:lnTo>
                  <a:lnTo>
                    <a:pt x="1518979" y="1262583"/>
                  </a:lnTo>
                  <a:lnTo>
                    <a:pt x="1523214" y="1248310"/>
                  </a:lnTo>
                  <a:lnTo>
                    <a:pt x="1527714" y="1234301"/>
                  </a:lnTo>
                  <a:lnTo>
                    <a:pt x="1532213" y="1220821"/>
                  </a:lnTo>
                  <a:lnTo>
                    <a:pt x="1536713" y="1207869"/>
                  </a:lnTo>
                  <a:lnTo>
                    <a:pt x="1541477" y="1195446"/>
                  </a:lnTo>
                  <a:lnTo>
                    <a:pt x="1546241" y="1183024"/>
                  </a:lnTo>
                  <a:lnTo>
                    <a:pt x="1555505" y="1159764"/>
                  </a:lnTo>
                  <a:lnTo>
                    <a:pt x="1564769" y="1137561"/>
                  </a:lnTo>
                  <a:lnTo>
                    <a:pt x="1573768" y="1116944"/>
                  </a:lnTo>
                  <a:lnTo>
                    <a:pt x="1586737" y="1086548"/>
                  </a:lnTo>
                  <a:lnTo>
                    <a:pt x="1592560" y="1072275"/>
                  </a:lnTo>
                  <a:lnTo>
                    <a:pt x="1597853" y="1058795"/>
                  </a:lnTo>
                  <a:lnTo>
                    <a:pt x="1601823" y="1045843"/>
                  </a:lnTo>
                  <a:lnTo>
                    <a:pt x="1603941" y="1039500"/>
                  </a:lnTo>
                  <a:lnTo>
                    <a:pt x="1605529" y="1033685"/>
                  </a:lnTo>
                  <a:lnTo>
                    <a:pt x="1606852" y="1027870"/>
                  </a:lnTo>
                  <a:lnTo>
                    <a:pt x="1608176" y="1022055"/>
                  </a:lnTo>
                  <a:lnTo>
                    <a:pt x="1608970" y="1016240"/>
                  </a:lnTo>
                  <a:lnTo>
                    <a:pt x="1609499" y="1010689"/>
                  </a:lnTo>
                  <a:lnTo>
                    <a:pt x="1609499" y="1006196"/>
                  </a:lnTo>
                  <a:lnTo>
                    <a:pt x="1609234" y="1000645"/>
                  </a:lnTo>
                  <a:lnTo>
                    <a:pt x="1608705" y="994566"/>
                  </a:lnTo>
                  <a:lnTo>
                    <a:pt x="1607646" y="987694"/>
                  </a:lnTo>
                  <a:lnTo>
                    <a:pt x="1605794" y="980558"/>
                  </a:lnTo>
                  <a:lnTo>
                    <a:pt x="1604206" y="972628"/>
                  </a:lnTo>
                  <a:lnTo>
                    <a:pt x="1601823" y="964170"/>
                  </a:lnTo>
                  <a:lnTo>
                    <a:pt x="1599706" y="955447"/>
                  </a:lnTo>
                  <a:lnTo>
                    <a:pt x="1594148" y="936681"/>
                  </a:lnTo>
                  <a:lnTo>
                    <a:pt x="1587796" y="917122"/>
                  </a:lnTo>
                  <a:lnTo>
                    <a:pt x="1580914" y="896505"/>
                  </a:lnTo>
                  <a:lnTo>
                    <a:pt x="1573238" y="875888"/>
                  </a:lnTo>
                  <a:lnTo>
                    <a:pt x="1565827" y="855272"/>
                  </a:lnTo>
                  <a:lnTo>
                    <a:pt x="1558152" y="835448"/>
                  </a:lnTo>
                  <a:lnTo>
                    <a:pt x="1543859" y="798708"/>
                  </a:lnTo>
                  <a:lnTo>
                    <a:pt x="1531684" y="768840"/>
                  </a:lnTo>
                  <a:lnTo>
                    <a:pt x="1523479" y="749810"/>
                  </a:lnTo>
                  <a:lnTo>
                    <a:pt x="1539359" y="747959"/>
                  </a:lnTo>
                  <a:lnTo>
                    <a:pt x="1564504" y="745316"/>
                  </a:lnTo>
                  <a:lnTo>
                    <a:pt x="1598383" y="741880"/>
                  </a:lnTo>
                  <a:lnTo>
                    <a:pt x="1639937" y="738973"/>
                  </a:lnTo>
                  <a:lnTo>
                    <a:pt x="1663493" y="737122"/>
                  </a:lnTo>
                  <a:lnTo>
                    <a:pt x="1688638" y="735537"/>
                  </a:lnTo>
                  <a:lnTo>
                    <a:pt x="1715635" y="734215"/>
                  </a:lnTo>
                  <a:lnTo>
                    <a:pt x="1744220" y="732893"/>
                  </a:lnTo>
                  <a:lnTo>
                    <a:pt x="1773864" y="731836"/>
                  </a:lnTo>
                  <a:lnTo>
                    <a:pt x="1805096" y="731043"/>
                  </a:lnTo>
                  <a:lnTo>
                    <a:pt x="1837387" y="730514"/>
                  </a:lnTo>
                  <a:lnTo>
                    <a:pt x="1871001" y="730250"/>
                  </a:lnTo>
                  <a:close/>
                  <a:moveTo>
                    <a:pt x="357998" y="639763"/>
                  </a:moveTo>
                  <a:lnTo>
                    <a:pt x="361699" y="639763"/>
                  </a:lnTo>
                  <a:lnTo>
                    <a:pt x="365665" y="640293"/>
                  </a:lnTo>
                  <a:lnTo>
                    <a:pt x="369103" y="640823"/>
                  </a:lnTo>
                  <a:lnTo>
                    <a:pt x="372540" y="641882"/>
                  </a:lnTo>
                  <a:lnTo>
                    <a:pt x="375977" y="643207"/>
                  </a:lnTo>
                  <a:lnTo>
                    <a:pt x="379414" y="644532"/>
                  </a:lnTo>
                  <a:lnTo>
                    <a:pt x="382587" y="646386"/>
                  </a:lnTo>
                  <a:lnTo>
                    <a:pt x="385495" y="647975"/>
                  </a:lnTo>
                  <a:lnTo>
                    <a:pt x="388668" y="650095"/>
                  </a:lnTo>
                  <a:lnTo>
                    <a:pt x="391577" y="652479"/>
                  </a:lnTo>
                  <a:lnTo>
                    <a:pt x="393956" y="654863"/>
                  </a:lnTo>
                  <a:lnTo>
                    <a:pt x="396600" y="657777"/>
                  </a:lnTo>
                  <a:lnTo>
                    <a:pt x="398715" y="660691"/>
                  </a:lnTo>
                  <a:lnTo>
                    <a:pt x="401095" y="663605"/>
                  </a:lnTo>
                  <a:lnTo>
                    <a:pt x="402946" y="666784"/>
                  </a:lnTo>
                  <a:lnTo>
                    <a:pt x="404532" y="670228"/>
                  </a:lnTo>
                  <a:lnTo>
                    <a:pt x="405590" y="671817"/>
                  </a:lnTo>
                  <a:lnTo>
                    <a:pt x="489934" y="816459"/>
                  </a:lnTo>
                  <a:lnTo>
                    <a:pt x="494957" y="824936"/>
                  </a:lnTo>
                  <a:lnTo>
                    <a:pt x="508177" y="845864"/>
                  </a:lnTo>
                  <a:lnTo>
                    <a:pt x="549952" y="911562"/>
                  </a:lnTo>
                  <a:lnTo>
                    <a:pt x="634560" y="1043488"/>
                  </a:lnTo>
                  <a:lnTo>
                    <a:pt x="635089" y="1044283"/>
                  </a:lnTo>
                  <a:lnTo>
                    <a:pt x="635882" y="1045078"/>
                  </a:lnTo>
                  <a:lnTo>
                    <a:pt x="637204" y="1045873"/>
                  </a:lnTo>
                  <a:lnTo>
                    <a:pt x="640642" y="1047727"/>
                  </a:lnTo>
                  <a:lnTo>
                    <a:pt x="644343" y="1050111"/>
                  </a:lnTo>
                  <a:lnTo>
                    <a:pt x="646194" y="1050906"/>
                  </a:lnTo>
                  <a:lnTo>
                    <a:pt x="648574" y="1051436"/>
                  </a:lnTo>
                  <a:lnTo>
                    <a:pt x="650953" y="1051966"/>
                  </a:lnTo>
                  <a:lnTo>
                    <a:pt x="653597" y="1051966"/>
                  </a:lnTo>
                  <a:lnTo>
                    <a:pt x="655448" y="1051966"/>
                  </a:lnTo>
                  <a:lnTo>
                    <a:pt x="657828" y="1051436"/>
                  </a:lnTo>
                  <a:lnTo>
                    <a:pt x="659943" y="1050906"/>
                  </a:lnTo>
                  <a:lnTo>
                    <a:pt x="662322" y="1050111"/>
                  </a:lnTo>
                  <a:lnTo>
                    <a:pt x="664173" y="1049052"/>
                  </a:lnTo>
                  <a:lnTo>
                    <a:pt x="666553" y="1047462"/>
                  </a:lnTo>
                  <a:lnTo>
                    <a:pt x="668404" y="1045873"/>
                  </a:lnTo>
                  <a:lnTo>
                    <a:pt x="670783" y="1044283"/>
                  </a:lnTo>
                  <a:lnTo>
                    <a:pt x="672898" y="1041899"/>
                  </a:lnTo>
                  <a:lnTo>
                    <a:pt x="675014" y="1039780"/>
                  </a:lnTo>
                  <a:lnTo>
                    <a:pt x="678980" y="1033952"/>
                  </a:lnTo>
                  <a:lnTo>
                    <a:pt x="683474" y="1027329"/>
                  </a:lnTo>
                  <a:lnTo>
                    <a:pt x="687705" y="1019381"/>
                  </a:lnTo>
                  <a:lnTo>
                    <a:pt x="721019" y="951829"/>
                  </a:lnTo>
                  <a:lnTo>
                    <a:pt x="727365" y="962690"/>
                  </a:lnTo>
                  <a:lnTo>
                    <a:pt x="733446" y="972757"/>
                  </a:lnTo>
                  <a:lnTo>
                    <a:pt x="738734" y="982029"/>
                  </a:lnTo>
                  <a:lnTo>
                    <a:pt x="743493" y="990771"/>
                  </a:lnTo>
                  <a:lnTo>
                    <a:pt x="747459" y="998983"/>
                  </a:lnTo>
                  <a:lnTo>
                    <a:pt x="750897" y="1006401"/>
                  </a:lnTo>
                  <a:lnTo>
                    <a:pt x="754069" y="1013288"/>
                  </a:lnTo>
                  <a:lnTo>
                    <a:pt x="756449" y="1019381"/>
                  </a:lnTo>
                  <a:lnTo>
                    <a:pt x="758564" y="1024945"/>
                  </a:lnTo>
                  <a:lnTo>
                    <a:pt x="760151" y="1029713"/>
                  </a:lnTo>
                  <a:lnTo>
                    <a:pt x="762530" y="1037660"/>
                  </a:lnTo>
                  <a:lnTo>
                    <a:pt x="763588" y="1042959"/>
                  </a:lnTo>
                  <a:lnTo>
                    <a:pt x="763588" y="1045608"/>
                  </a:lnTo>
                  <a:lnTo>
                    <a:pt x="762266" y="1062032"/>
                  </a:lnTo>
                  <a:lnTo>
                    <a:pt x="760151" y="1078192"/>
                  </a:lnTo>
                  <a:lnTo>
                    <a:pt x="758300" y="1093822"/>
                  </a:lnTo>
                  <a:lnTo>
                    <a:pt x="755656" y="1109186"/>
                  </a:lnTo>
                  <a:lnTo>
                    <a:pt x="753276" y="1123757"/>
                  </a:lnTo>
                  <a:lnTo>
                    <a:pt x="750632" y="1138062"/>
                  </a:lnTo>
                  <a:lnTo>
                    <a:pt x="747459" y="1152102"/>
                  </a:lnTo>
                  <a:lnTo>
                    <a:pt x="744815" y="1165613"/>
                  </a:lnTo>
                  <a:lnTo>
                    <a:pt x="741643" y="1178858"/>
                  </a:lnTo>
                  <a:lnTo>
                    <a:pt x="738734" y="1191574"/>
                  </a:lnTo>
                  <a:lnTo>
                    <a:pt x="732124" y="1215946"/>
                  </a:lnTo>
                  <a:lnTo>
                    <a:pt x="725779" y="1238728"/>
                  </a:lnTo>
                  <a:lnTo>
                    <a:pt x="719433" y="1260451"/>
                  </a:lnTo>
                  <a:lnTo>
                    <a:pt x="710179" y="1292505"/>
                  </a:lnTo>
                  <a:lnTo>
                    <a:pt x="706213" y="1307340"/>
                  </a:lnTo>
                  <a:lnTo>
                    <a:pt x="703040" y="1321381"/>
                  </a:lnTo>
                  <a:lnTo>
                    <a:pt x="700132" y="1334626"/>
                  </a:lnTo>
                  <a:lnTo>
                    <a:pt x="699074" y="1340984"/>
                  </a:lnTo>
                  <a:lnTo>
                    <a:pt x="698281" y="1347342"/>
                  </a:lnTo>
                  <a:lnTo>
                    <a:pt x="697752" y="1353435"/>
                  </a:lnTo>
                  <a:lnTo>
                    <a:pt x="696959" y="1358998"/>
                  </a:lnTo>
                  <a:lnTo>
                    <a:pt x="696695" y="1365091"/>
                  </a:lnTo>
                  <a:lnTo>
                    <a:pt x="696959" y="1370654"/>
                  </a:lnTo>
                  <a:lnTo>
                    <a:pt x="697223" y="1374363"/>
                  </a:lnTo>
                  <a:lnTo>
                    <a:pt x="698017" y="1378602"/>
                  </a:lnTo>
                  <a:lnTo>
                    <a:pt x="699074" y="1383105"/>
                  </a:lnTo>
                  <a:lnTo>
                    <a:pt x="700396" y="1388403"/>
                  </a:lnTo>
                  <a:lnTo>
                    <a:pt x="702247" y="1393966"/>
                  </a:lnTo>
                  <a:lnTo>
                    <a:pt x="704098" y="1399794"/>
                  </a:lnTo>
                  <a:lnTo>
                    <a:pt x="709121" y="1413570"/>
                  </a:lnTo>
                  <a:lnTo>
                    <a:pt x="715467" y="1429465"/>
                  </a:lnTo>
                  <a:lnTo>
                    <a:pt x="723399" y="1447214"/>
                  </a:lnTo>
                  <a:lnTo>
                    <a:pt x="732653" y="1466552"/>
                  </a:lnTo>
                  <a:lnTo>
                    <a:pt x="743229" y="1488010"/>
                  </a:lnTo>
                  <a:lnTo>
                    <a:pt x="595694" y="1491719"/>
                  </a:lnTo>
                  <a:lnTo>
                    <a:pt x="541492" y="1493308"/>
                  </a:lnTo>
                  <a:lnTo>
                    <a:pt x="515845" y="1493838"/>
                  </a:lnTo>
                  <a:lnTo>
                    <a:pt x="369367" y="1491719"/>
                  </a:lnTo>
                  <a:lnTo>
                    <a:pt x="354032" y="1473175"/>
                  </a:lnTo>
                  <a:lnTo>
                    <a:pt x="335524" y="1451452"/>
                  </a:lnTo>
                  <a:lnTo>
                    <a:pt x="315165" y="1427345"/>
                  </a:lnTo>
                  <a:lnTo>
                    <a:pt x="293484" y="1402973"/>
                  </a:lnTo>
                  <a:lnTo>
                    <a:pt x="271803" y="1378602"/>
                  </a:lnTo>
                  <a:lnTo>
                    <a:pt x="251445" y="1356084"/>
                  </a:lnTo>
                  <a:lnTo>
                    <a:pt x="233201" y="1335951"/>
                  </a:lnTo>
                  <a:lnTo>
                    <a:pt x="218130" y="1320321"/>
                  </a:lnTo>
                  <a:lnTo>
                    <a:pt x="211784" y="1314228"/>
                  </a:lnTo>
                  <a:lnTo>
                    <a:pt x="205703" y="1307075"/>
                  </a:lnTo>
                  <a:lnTo>
                    <a:pt x="198829" y="1299658"/>
                  </a:lnTo>
                  <a:lnTo>
                    <a:pt x="192219" y="1291711"/>
                  </a:lnTo>
                  <a:lnTo>
                    <a:pt x="185080" y="1283233"/>
                  </a:lnTo>
                  <a:lnTo>
                    <a:pt x="178206" y="1274491"/>
                  </a:lnTo>
                  <a:lnTo>
                    <a:pt x="171067" y="1265219"/>
                  </a:lnTo>
                  <a:lnTo>
                    <a:pt x="164192" y="1255947"/>
                  </a:lnTo>
                  <a:lnTo>
                    <a:pt x="157054" y="1246411"/>
                  </a:lnTo>
                  <a:lnTo>
                    <a:pt x="150444" y="1236874"/>
                  </a:lnTo>
                  <a:lnTo>
                    <a:pt x="143834" y="1227337"/>
                  </a:lnTo>
                  <a:lnTo>
                    <a:pt x="138017" y="1218065"/>
                  </a:lnTo>
                  <a:lnTo>
                    <a:pt x="132200" y="1208528"/>
                  </a:lnTo>
                  <a:lnTo>
                    <a:pt x="127176" y="1200051"/>
                  </a:lnTo>
                  <a:lnTo>
                    <a:pt x="122417" y="1191309"/>
                  </a:lnTo>
                  <a:lnTo>
                    <a:pt x="118187" y="1183097"/>
                  </a:lnTo>
                  <a:lnTo>
                    <a:pt x="64514" y="1059913"/>
                  </a:lnTo>
                  <a:lnTo>
                    <a:pt x="4759" y="921629"/>
                  </a:lnTo>
                  <a:lnTo>
                    <a:pt x="2379" y="916331"/>
                  </a:lnTo>
                  <a:lnTo>
                    <a:pt x="1057" y="910503"/>
                  </a:lnTo>
                  <a:lnTo>
                    <a:pt x="264" y="905204"/>
                  </a:lnTo>
                  <a:lnTo>
                    <a:pt x="0" y="899906"/>
                  </a:lnTo>
                  <a:lnTo>
                    <a:pt x="0" y="896992"/>
                  </a:lnTo>
                  <a:lnTo>
                    <a:pt x="264" y="894343"/>
                  </a:lnTo>
                  <a:lnTo>
                    <a:pt x="793" y="891694"/>
                  </a:lnTo>
                  <a:lnTo>
                    <a:pt x="1322" y="889045"/>
                  </a:lnTo>
                  <a:lnTo>
                    <a:pt x="1851" y="886396"/>
                  </a:lnTo>
                  <a:lnTo>
                    <a:pt x="2908" y="884276"/>
                  </a:lnTo>
                  <a:lnTo>
                    <a:pt x="3966" y="881627"/>
                  </a:lnTo>
                  <a:lnTo>
                    <a:pt x="5023" y="879508"/>
                  </a:lnTo>
                  <a:lnTo>
                    <a:pt x="6345" y="877389"/>
                  </a:lnTo>
                  <a:lnTo>
                    <a:pt x="7932" y="875799"/>
                  </a:lnTo>
                  <a:lnTo>
                    <a:pt x="9254" y="873680"/>
                  </a:lnTo>
                  <a:lnTo>
                    <a:pt x="10840" y="872356"/>
                  </a:lnTo>
                  <a:lnTo>
                    <a:pt x="12691" y="871031"/>
                  </a:lnTo>
                  <a:lnTo>
                    <a:pt x="14277" y="869442"/>
                  </a:lnTo>
                  <a:lnTo>
                    <a:pt x="16128" y="868382"/>
                  </a:lnTo>
                  <a:lnTo>
                    <a:pt x="18243" y="867322"/>
                  </a:lnTo>
                  <a:lnTo>
                    <a:pt x="20887" y="866527"/>
                  </a:lnTo>
                  <a:lnTo>
                    <a:pt x="23796" y="865733"/>
                  </a:lnTo>
                  <a:lnTo>
                    <a:pt x="26704" y="864938"/>
                  </a:lnTo>
                  <a:lnTo>
                    <a:pt x="29613" y="864938"/>
                  </a:lnTo>
                  <a:lnTo>
                    <a:pt x="32257" y="864938"/>
                  </a:lnTo>
                  <a:lnTo>
                    <a:pt x="34372" y="865203"/>
                  </a:lnTo>
                  <a:lnTo>
                    <a:pt x="37016" y="865998"/>
                  </a:lnTo>
                  <a:lnTo>
                    <a:pt x="39924" y="866527"/>
                  </a:lnTo>
                  <a:lnTo>
                    <a:pt x="42304" y="867587"/>
                  </a:lnTo>
                  <a:lnTo>
                    <a:pt x="44948" y="868647"/>
                  </a:lnTo>
                  <a:lnTo>
                    <a:pt x="47592" y="869971"/>
                  </a:lnTo>
                  <a:lnTo>
                    <a:pt x="50236" y="871561"/>
                  </a:lnTo>
                  <a:lnTo>
                    <a:pt x="52616" y="873415"/>
                  </a:lnTo>
                  <a:lnTo>
                    <a:pt x="55260" y="875534"/>
                  </a:lnTo>
                  <a:lnTo>
                    <a:pt x="57375" y="877654"/>
                  </a:lnTo>
                  <a:lnTo>
                    <a:pt x="59754" y="880303"/>
                  </a:lnTo>
                  <a:lnTo>
                    <a:pt x="61870" y="882952"/>
                  </a:lnTo>
                  <a:lnTo>
                    <a:pt x="63985" y="885866"/>
                  </a:lnTo>
                  <a:lnTo>
                    <a:pt x="65836" y="889310"/>
                  </a:lnTo>
                  <a:lnTo>
                    <a:pt x="67686" y="892489"/>
                  </a:lnTo>
                  <a:lnTo>
                    <a:pt x="68480" y="894343"/>
                  </a:lnTo>
                  <a:lnTo>
                    <a:pt x="109197" y="964280"/>
                  </a:lnTo>
                  <a:lnTo>
                    <a:pt x="110255" y="965339"/>
                  </a:lnTo>
                  <a:lnTo>
                    <a:pt x="111312" y="966399"/>
                  </a:lnTo>
                  <a:lnTo>
                    <a:pt x="114485" y="967989"/>
                  </a:lnTo>
                  <a:lnTo>
                    <a:pt x="116600" y="969048"/>
                  </a:lnTo>
                  <a:lnTo>
                    <a:pt x="119244" y="969578"/>
                  </a:lnTo>
                  <a:lnTo>
                    <a:pt x="122153" y="970108"/>
                  </a:lnTo>
                  <a:lnTo>
                    <a:pt x="125061" y="970373"/>
                  </a:lnTo>
                  <a:lnTo>
                    <a:pt x="128234" y="970108"/>
                  </a:lnTo>
                  <a:lnTo>
                    <a:pt x="131407" y="969578"/>
                  </a:lnTo>
                  <a:lnTo>
                    <a:pt x="134315" y="968518"/>
                  </a:lnTo>
                  <a:lnTo>
                    <a:pt x="137224" y="967194"/>
                  </a:lnTo>
                  <a:lnTo>
                    <a:pt x="139339" y="965604"/>
                  </a:lnTo>
                  <a:lnTo>
                    <a:pt x="141190" y="964280"/>
                  </a:lnTo>
                  <a:lnTo>
                    <a:pt x="142512" y="962690"/>
                  </a:lnTo>
                  <a:lnTo>
                    <a:pt x="143834" y="960836"/>
                  </a:lnTo>
                  <a:lnTo>
                    <a:pt x="145156" y="959246"/>
                  </a:lnTo>
                  <a:lnTo>
                    <a:pt x="145949" y="957392"/>
                  </a:lnTo>
                  <a:lnTo>
                    <a:pt x="146742" y="955538"/>
                  </a:lnTo>
                  <a:lnTo>
                    <a:pt x="147271" y="953948"/>
                  </a:lnTo>
                  <a:lnTo>
                    <a:pt x="147800" y="950240"/>
                  </a:lnTo>
                  <a:lnTo>
                    <a:pt x="147800" y="946796"/>
                  </a:lnTo>
                  <a:lnTo>
                    <a:pt x="147535" y="943882"/>
                  </a:lnTo>
                  <a:lnTo>
                    <a:pt x="147006" y="941497"/>
                  </a:lnTo>
                  <a:lnTo>
                    <a:pt x="86194" y="829440"/>
                  </a:lnTo>
                  <a:lnTo>
                    <a:pt x="84608" y="825731"/>
                  </a:lnTo>
                  <a:lnTo>
                    <a:pt x="83022" y="820963"/>
                  </a:lnTo>
                  <a:lnTo>
                    <a:pt x="81700" y="815399"/>
                  </a:lnTo>
                  <a:lnTo>
                    <a:pt x="80642" y="811956"/>
                  </a:lnTo>
                  <a:lnTo>
                    <a:pt x="80378" y="808777"/>
                  </a:lnTo>
                  <a:lnTo>
                    <a:pt x="79849" y="805068"/>
                  </a:lnTo>
                  <a:lnTo>
                    <a:pt x="79849" y="801889"/>
                  </a:lnTo>
                  <a:lnTo>
                    <a:pt x="80113" y="798180"/>
                  </a:lnTo>
                  <a:lnTo>
                    <a:pt x="80642" y="794471"/>
                  </a:lnTo>
                  <a:lnTo>
                    <a:pt x="81700" y="790763"/>
                  </a:lnTo>
                  <a:lnTo>
                    <a:pt x="82757" y="787054"/>
                  </a:lnTo>
                  <a:lnTo>
                    <a:pt x="84344" y="783610"/>
                  </a:lnTo>
                  <a:lnTo>
                    <a:pt x="86723" y="779901"/>
                  </a:lnTo>
                  <a:lnTo>
                    <a:pt x="89632" y="775663"/>
                  </a:lnTo>
                  <a:lnTo>
                    <a:pt x="93069" y="771954"/>
                  </a:lnTo>
                  <a:lnTo>
                    <a:pt x="97035" y="768775"/>
                  </a:lnTo>
                  <a:lnTo>
                    <a:pt x="101265" y="766126"/>
                  </a:lnTo>
                  <a:lnTo>
                    <a:pt x="105496" y="764007"/>
                  </a:lnTo>
                  <a:lnTo>
                    <a:pt x="109990" y="762682"/>
                  </a:lnTo>
                  <a:lnTo>
                    <a:pt x="114750" y="761622"/>
                  </a:lnTo>
                  <a:lnTo>
                    <a:pt x="119773" y="761358"/>
                  </a:lnTo>
                  <a:lnTo>
                    <a:pt x="123475" y="761622"/>
                  </a:lnTo>
                  <a:lnTo>
                    <a:pt x="127441" y="762152"/>
                  </a:lnTo>
                  <a:lnTo>
                    <a:pt x="130878" y="762947"/>
                  </a:lnTo>
                  <a:lnTo>
                    <a:pt x="134580" y="764007"/>
                  </a:lnTo>
                  <a:lnTo>
                    <a:pt x="138281" y="765861"/>
                  </a:lnTo>
                  <a:lnTo>
                    <a:pt x="141718" y="767715"/>
                  </a:lnTo>
                  <a:lnTo>
                    <a:pt x="145420" y="769835"/>
                  </a:lnTo>
                  <a:lnTo>
                    <a:pt x="148328" y="772219"/>
                  </a:lnTo>
                  <a:lnTo>
                    <a:pt x="151766" y="775398"/>
                  </a:lnTo>
                  <a:lnTo>
                    <a:pt x="154938" y="778312"/>
                  </a:lnTo>
                  <a:lnTo>
                    <a:pt x="157847" y="781756"/>
                  </a:lnTo>
                  <a:lnTo>
                    <a:pt x="161020" y="785464"/>
                  </a:lnTo>
                  <a:lnTo>
                    <a:pt x="163928" y="789703"/>
                  </a:lnTo>
                  <a:lnTo>
                    <a:pt x="166572" y="793942"/>
                  </a:lnTo>
                  <a:lnTo>
                    <a:pt x="169216" y="798710"/>
                  </a:lnTo>
                  <a:lnTo>
                    <a:pt x="171596" y="803478"/>
                  </a:lnTo>
                  <a:lnTo>
                    <a:pt x="225005" y="903350"/>
                  </a:lnTo>
                  <a:lnTo>
                    <a:pt x="226327" y="905204"/>
                  </a:lnTo>
                  <a:lnTo>
                    <a:pt x="227913" y="907059"/>
                  </a:lnTo>
                  <a:lnTo>
                    <a:pt x="229764" y="909178"/>
                  </a:lnTo>
                  <a:lnTo>
                    <a:pt x="232143" y="911033"/>
                  </a:lnTo>
                  <a:lnTo>
                    <a:pt x="235052" y="913152"/>
                  </a:lnTo>
                  <a:lnTo>
                    <a:pt x="236903" y="913682"/>
                  </a:lnTo>
                  <a:lnTo>
                    <a:pt x="238489" y="914211"/>
                  </a:lnTo>
                  <a:lnTo>
                    <a:pt x="240340" y="914741"/>
                  </a:lnTo>
                  <a:lnTo>
                    <a:pt x="242455" y="914741"/>
                  </a:lnTo>
                  <a:lnTo>
                    <a:pt x="244306" y="914741"/>
                  </a:lnTo>
                  <a:lnTo>
                    <a:pt x="246421" y="914211"/>
                  </a:lnTo>
                  <a:lnTo>
                    <a:pt x="248536" y="913682"/>
                  </a:lnTo>
                  <a:lnTo>
                    <a:pt x="250651" y="912887"/>
                  </a:lnTo>
                  <a:lnTo>
                    <a:pt x="252767" y="911562"/>
                  </a:lnTo>
                  <a:lnTo>
                    <a:pt x="254617" y="909973"/>
                  </a:lnTo>
                  <a:lnTo>
                    <a:pt x="256204" y="908648"/>
                  </a:lnTo>
                  <a:lnTo>
                    <a:pt x="257526" y="907059"/>
                  </a:lnTo>
                  <a:lnTo>
                    <a:pt x="258583" y="905204"/>
                  </a:lnTo>
                  <a:lnTo>
                    <a:pt x="259641" y="903350"/>
                  </a:lnTo>
                  <a:lnTo>
                    <a:pt x="260170" y="901231"/>
                  </a:lnTo>
                  <a:lnTo>
                    <a:pt x="260699" y="899641"/>
                  </a:lnTo>
                  <a:lnTo>
                    <a:pt x="260963" y="895668"/>
                  </a:lnTo>
                  <a:lnTo>
                    <a:pt x="260699" y="891959"/>
                  </a:lnTo>
                  <a:lnTo>
                    <a:pt x="260170" y="889045"/>
                  </a:lnTo>
                  <a:lnTo>
                    <a:pt x="259641" y="886131"/>
                  </a:lnTo>
                  <a:lnTo>
                    <a:pt x="190897" y="751026"/>
                  </a:lnTo>
                  <a:lnTo>
                    <a:pt x="189310" y="746787"/>
                  </a:lnTo>
                  <a:lnTo>
                    <a:pt x="187988" y="742814"/>
                  </a:lnTo>
                  <a:lnTo>
                    <a:pt x="187195" y="738840"/>
                  </a:lnTo>
                  <a:lnTo>
                    <a:pt x="186666" y="734866"/>
                  </a:lnTo>
                  <a:lnTo>
                    <a:pt x="186402" y="731158"/>
                  </a:lnTo>
                  <a:lnTo>
                    <a:pt x="186138" y="727449"/>
                  </a:lnTo>
                  <a:lnTo>
                    <a:pt x="186402" y="724270"/>
                  </a:lnTo>
                  <a:lnTo>
                    <a:pt x="186666" y="721091"/>
                  </a:lnTo>
                  <a:lnTo>
                    <a:pt x="187195" y="717912"/>
                  </a:lnTo>
                  <a:lnTo>
                    <a:pt x="187988" y="714998"/>
                  </a:lnTo>
                  <a:lnTo>
                    <a:pt x="188782" y="712084"/>
                  </a:lnTo>
                  <a:lnTo>
                    <a:pt x="189839" y="709170"/>
                  </a:lnTo>
                  <a:lnTo>
                    <a:pt x="192219" y="704401"/>
                  </a:lnTo>
                  <a:lnTo>
                    <a:pt x="194863" y="699898"/>
                  </a:lnTo>
                  <a:lnTo>
                    <a:pt x="198036" y="696454"/>
                  </a:lnTo>
                  <a:lnTo>
                    <a:pt x="201208" y="693010"/>
                  </a:lnTo>
                  <a:lnTo>
                    <a:pt x="204381" y="690096"/>
                  </a:lnTo>
                  <a:lnTo>
                    <a:pt x="207025" y="687977"/>
                  </a:lnTo>
                  <a:lnTo>
                    <a:pt x="211520" y="684798"/>
                  </a:lnTo>
                  <a:lnTo>
                    <a:pt x="213106" y="683738"/>
                  </a:lnTo>
                  <a:lnTo>
                    <a:pt x="216544" y="682414"/>
                  </a:lnTo>
                  <a:lnTo>
                    <a:pt x="220245" y="681354"/>
                  </a:lnTo>
                  <a:lnTo>
                    <a:pt x="223947" y="680824"/>
                  </a:lnTo>
                  <a:lnTo>
                    <a:pt x="227649" y="680559"/>
                  </a:lnTo>
                  <a:lnTo>
                    <a:pt x="230028" y="680824"/>
                  </a:lnTo>
                  <a:lnTo>
                    <a:pt x="232672" y="681089"/>
                  </a:lnTo>
                  <a:lnTo>
                    <a:pt x="235052" y="681354"/>
                  </a:lnTo>
                  <a:lnTo>
                    <a:pt x="237696" y="682149"/>
                  </a:lnTo>
                  <a:lnTo>
                    <a:pt x="242719" y="684003"/>
                  </a:lnTo>
                  <a:lnTo>
                    <a:pt x="247743" y="686388"/>
                  </a:lnTo>
                  <a:lnTo>
                    <a:pt x="252502" y="689302"/>
                  </a:lnTo>
                  <a:lnTo>
                    <a:pt x="256997" y="693010"/>
                  </a:lnTo>
                  <a:lnTo>
                    <a:pt x="261227" y="697249"/>
                  </a:lnTo>
                  <a:lnTo>
                    <a:pt x="265193" y="701752"/>
                  </a:lnTo>
                  <a:lnTo>
                    <a:pt x="265458" y="703077"/>
                  </a:lnTo>
                  <a:lnTo>
                    <a:pt x="265987" y="704136"/>
                  </a:lnTo>
                  <a:lnTo>
                    <a:pt x="266515" y="705726"/>
                  </a:lnTo>
                  <a:lnTo>
                    <a:pt x="345307" y="850103"/>
                  </a:lnTo>
                  <a:lnTo>
                    <a:pt x="346893" y="852222"/>
                  </a:lnTo>
                  <a:lnTo>
                    <a:pt x="348215" y="854341"/>
                  </a:lnTo>
                  <a:lnTo>
                    <a:pt x="350066" y="856726"/>
                  </a:lnTo>
                  <a:lnTo>
                    <a:pt x="352710" y="858845"/>
                  </a:lnTo>
                  <a:lnTo>
                    <a:pt x="354296" y="859905"/>
                  </a:lnTo>
                  <a:lnTo>
                    <a:pt x="356147" y="860699"/>
                  </a:lnTo>
                  <a:lnTo>
                    <a:pt x="357733" y="861759"/>
                  </a:lnTo>
                  <a:lnTo>
                    <a:pt x="359849" y="862289"/>
                  </a:lnTo>
                  <a:lnTo>
                    <a:pt x="361964" y="862554"/>
                  </a:lnTo>
                  <a:lnTo>
                    <a:pt x="364343" y="862819"/>
                  </a:lnTo>
                  <a:lnTo>
                    <a:pt x="366459" y="862554"/>
                  </a:lnTo>
                  <a:lnTo>
                    <a:pt x="369103" y="862024"/>
                  </a:lnTo>
                  <a:lnTo>
                    <a:pt x="371482" y="861494"/>
                  </a:lnTo>
                  <a:lnTo>
                    <a:pt x="374126" y="859905"/>
                  </a:lnTo>
                  <a:lnTo>
                    <a:pt x="375977" y="858845"/>
                  </a:lnTo>
                  <a:lnTo>
                    <a:pt x="378092" y="857520"/>
                  </a:lnTo>
                  <a:lnTo>
                    <a:pt x="379414" y="855931"/>
                  </a:lnTo>
                  <a:lnTo>
                    <a:pt x="380736" y="854606"/>
                  </a:lnTo>
                  <a:lnTo>
                    <a:pt x="381529" y="853282"/>
                  </a:lnTo>
                  <a:lnTo>
                    <a:pt x="382587" y="851427"/>
                  </a:lnTo>
                  <a:lnTo>
                    <a:pt x="383380" y="849838"/>
                  </a:lnTo>
                  <a:lnTo>
                    <a:pt x="383645" y="848514"/>
                  </a:lnTo>
                  <a:lnTo>
                    <a:pt x="383909" y="845070"/>
                  </a:lnTo>
                  <a:lnTo>
                    <a:pt x="383909" y="842156"/>
                  </a:lnTo>
                  <a:lnTo>
                    <a:pt x="383380" y="839507"/>
                  </a:lnTo>
                  <a:lnTo>
                    <a:pt x="382587" y="837122"/>
                  </a:lnTo>
                  <a:lnTo>
                    <a:pt x="320189" y="718442"/>
                  </a:lnTo>
                  <a:lnTo>
                    <a:pt x="316751" y="712349"/>
                  </a:lnTo>
                  <a:lnTo>
                    <a:pt x="312785" y="705991"/>
                  </a:lnTo>
                  <a:lnTo>
                    <a:pt x="311728" y="701752"/>
                  </a:lnTo>
                  <a:lnTo>
                    <a:pt x="310935" y="697514"/>
                  </a:lnTo>
                  <a:lnTo>
                    <a:pt x="310406" y="693275"/>
                  </a:lnTo>
                  <a:lnTo>
                    <a:pt x="310141" y="689037"/>
                  </a:lnTo>
                  <a:lnTo>
                    <a:pt x="310141" y="685328"/>
                  </a:lnTo>
                  <a:lnTo>
                    <a:pt x="310670" y="681619"/>
                  </a:lnTo>
                  <a:lnTo>
                    <a:pt x="311199" y="678175"/>
                  </a:lnTo>
                  <a:lnTo>
                    <a:pt x="311992" y="674731"/>
                  </a:lnTo>
                  <a:lnTo>
                    <a:pt x="313050" y="671288"/>
                  </a:lnTo>
                  <a:lnTo>
                    <a:pt x="314636" y="668109"/>
                  </a:lnTo>
                  <a:lnTo>
                    <a:pt x="315958" y="665195"/>
                  </a:lnTo>
                  <a:lnTo>
                    <a:pt x="317809" y="662016"/>
                  </a:lnTo>
                  <a:lnTo>
                    <a:pt x="319924" y="659102"/>
                  </a:lnTo>
                  <a:lnTo>
                    <a:pt x="321775" y="656452"/>
                  </a:lnTo>
                  <a:lnTo>
                    <a:pt x="324155" y="653803"/>
                  </a:lnTo>
                  <a:lnTo>
                    <a:pt x="326534" y="651684"/>
                  </a:lnTo>
                  <a:lnTo>
                    <a:pt x="329443" y="649300"/>
                  </a:lnTo>
                  <a:lnTo>
                    <a:pt x="332351" y="647445"/>
                  </a:lnTo>
                  <a:lnTo>
                    <a:pt x="335259" y="645326"/>
                  </a:lnTo>
                  <a:lnTo>
                    <a:pt x="338432" y="644002"/>
                  </a:lnTo>
                  <a:lnTo>
                    <a:pt x="343191" y="642147"/>
                  </a:lnTo>
                  <a:lnTo>
                    <a:pt x="348215" y="640558"/>
                  </a:lnTo>
                  <a:lnTo>
                    <a:pt x="352974" y="640028"/>
                  </a:lnTo>
                  <a:lnTo>
                    <a:pt x="357998" y="639763"/>
                  </a:lnTo>
                  <a:close/>
                  <a:moveTo>
                    <a:pt x="1589528" y="188913"/>
                  </a:moveTo>
                  <a:lnTo>
                    <a:pt x="1599307" y="189178"/>
                  </a:lnTo>
                  <a:lnTo>
                    <a:pt x="1608558" y="189442"/>
                  </a:lnTo>
                  <a:lnTo>
                    <a:pt x="1741763" y="204265"/>
                  </a:lnTo>
                  <a:lnTo>
                    <a:pt x="1891354" y="220676"/>
                  </a:lnTo>
                  <a:lnTo>
                    <a:pt x="1896905" y="221470"/>
                  </a:lnTo>
                  <a:lnTo>
                    <a:pt x="1902455" y="223059"/>
                  </a:lnTo>
                  <a:lnTo>
                    <a:pt x="1907476" y="224647"/>
                  </a:lnTo>
                  <a:lnTo>
                    <a:pt x="1912234" y="227294"/>
                  </a:lnTo>
                  <a:lnTo>
                    <a:pt x="1916991" y="230205"/>
                  </a:lnTo>
                  <a:lnTo>
                    <a:pt x="1919105" y="232058"/>
                  </a:lnTo>
                  <a:lnTo>
                    <a:pt x="1920956" y="233646"/>
                  </a:lnTo>
                  <a:lnTo>
                    <a:pt x="1923070" y="235499"/>
                  </a:lnTo>
                  <a:lnTo>
                    <a:pt x="1924656" y="237617"/>
                  </a:lnTo>
                  <a:lnTo>
                    <a:pt x="1925977" y="239469"/>
                  </a:lnTo>
                  <a:lnTo>
                    <a:pt x="1927563" y="241852"/>
                  </a:lnTo>
                  <a:lnTo>
                    <a:pt x="1928620" y="243705"/>
                  </a:lnTo>
                  <a:lnTo>
                    <a:pt x="1929413" y="246087"/>
                  </a:lnTo>
                  <a:lnTo>
                    <a:pt x="1930206" y="247940"/>
                  </a:lnTo>
                  <a:lnTo>
                    <a:pt x="1930734" y="250322"/>
                  </a:lnTo>
                  <a:lnTo>
                    <a:pt x="1931263" y="252439"/>
                  </a:lnTo>
                  <a:lnTo>
                    <a:pt x="1931263" y="254822"/>
                  </a:lnTo>
                  <a:lnTo>
                    <a:pt x="1931792" y="256939"/>
                  </a:lnTo>
                  <a:lnTo>
                    <a:pt x="1931263" y="259321"/>
                  </a:lnTo>
                  <a:lnTo>
                    <a:pt x="1930999" y="261968"/>
                  </a:lnTo>
                  <a:lnTo>
                    <a:pt x="1930206" y="265145"/>
                  </a:lnTo>
                  <a:lnTo>
                    <a:pt x="1929149" y="268056"/>
                  </a:lnTo>
                  <a:lnTo>
                    <a:pt x="1927827" y="270439"/>
                  </a:lnTo>
                  <a:lnTo>
                    <a:pt x="1926241" y="272821"/>
                  </a:lnTo>
                  <a:lnTo>
                    <a:pt x="1924920" y="274674"/>
                  </a:lnTo>
                  <a:lnTo>
                    <a:pt x="1923334" y="276526"/>
                  </a:lnTo>
                  <a:lnTo>
                    <a:pt x="1921484" y="278379"/>
                  </a:lnTo>
                  <a:lnTo>
                    <a:pt x="1919370" y="279968"/>
                  </a:lnTo>
                  <a:lnTo>
                    <a:pt x="1917255" y="281820"/>
                  </a:lnTo>
                  <a:lnTo>
                    <a:pt x="1915141" y="283144"/>
                  </a:lnTo>
                  <a:lnTo>
                    <a:pt x="1912498" y="284467"/>
                  </a:lnTo>
                  <a:lnTo>
                    <a:pt x="1910119" y="285526"/>
                  </a:lnTo>
                  <a:lnTo>
                    <a:pt x="1907476" y="286850"/>
                  </a:lnTo>
                  <a:lnTo>
                    <a:pt x="1904833" y="287644"/>
                  </a:lnTo>
                  <a:lnTo>
                    <a:pt x="1901926" y="288438"/>
                  </a:lnTo>
                  <a:lnTo>
                    <a:pt x="1899019" y="288967"/>
                  </a:lnTo>
                  <a:lnTo>
                    <a:pt x="1896376" y="289496"/>
                  </a:lnTo>
                  <a:lnTo>
                    <a:pt x="1893204" y="289761"/>
                  </a:lnTo>
                  <a:lnTo>
                    <a:pt x="1890033" y="289761"/>
                  </a:lnTo>
                  <a:lnTo>
                    <a:pt x="1885011" y="289496"/>
                  </a:lnTo>
                  <a:lnTo>
                    <a:pt x="1883161" y="289496"/>
                  </a:lnTo>
                  <a:lnTo>
                    <a:pt x="1802551" y="290026"/>
                  </a:lnTo>
                  <a:lnTo>
                    <a:pt x="1800965" y="290291"/>
                  </a:lnTo>
                  <a:lnTo>
                    <a:pt x="1798322" y="291879"/>
                  </a:lnTo>
                  <a:lnTo>
                    <a:pt x="1795943" y="293467"/>
                  </a:lnTo>
                  <a:lnTo>
                    <a:pt x="1793036" y="295849"/>
                  </a:lnTo>
                  <a:lnTo>
                    <a:pt x="1791715" y="297173"/>
                  </a:lnTo>
                  <a:lnTo>
                    <a:pt x="1790658" y="298761"/>
                  </a:lnTo>
                  <a:lnTo>
                    <a:pt x="1789072" y="300878"/>
                  </a:lnTo>
                  <a:lnTo>
                    <a:pt x="1788279" y="302731"/>
                  </a:lnTo>
                  <a:lnTo>
                    <a:pt x="1787222" y="305113"/>
                  </a:lnTo>
                  <a:lnTo>
                    <a:pt x="1786693" y="307496"/>
                  </a:lnTo>
                  <a:lnTo>
                    <a:pt x="1786429" y="310407"/>
                  </a:lnTo>
                  <a:lnTo>
                    <a:pt x="1786165" y="313319"/>
                  </a:lnTo>
                  <a:lnTo>
                    <a:pt x="1786429" y="315701"/>
                  </a:lnTo>
                  <a:lnTo>
                    <a:pt x="1786693" y="317819"/>
                  </a:lnTo>
                  <a:lnTo>
                    <a:pt x="1787222" y="320201"/>
                  </a:lnTo>
                  <a:lnTo>
                    <a:pt x="1788015" y="322054"/>
                  </a:lnTo>
                  <a:lnTo>
                    <a:pt x="1789072" y="323907"/>
                  </a:lnTo>
                  <a:lnTo>
                    <a:pt x="1790393" y="325495"/>
                  </a:lnTo>
                  <a:lnTo>
                    <a:pt x="1791450" y="327083"/>
                  </a:lnTo>
                  <a:lnTo>
                    <a:pt x="1792772" y="328406"/>
                  </a:lnTo>
                  <a:lnTo>
                    <a:pt x="1795679" y="330789"/>
                  </a:lnTo>
                  <a:lnTo>
                    <a:pt x="1798322" y="332641"/>
                  </a:lnTo>
                  <a:lnTo>
                    <a:pt x="1800965" y="333700"/>
                  </a:lnTo>
                  <a:lnTo>
                    <a:pt x="1803344" y="334494"/>
                  </a:lnTo>
                  <a:lnTo>
                    <a:pt x="1930734" y="337141"/>
                  </a:lnTo>
                  <a:lnTo>
                    <a:pt x="1934699" y="337671"/>
                  </a:lnTo>
                  <a:lnTo>
                    <a:pt x="1939456" y="338729"/>
                  </a:lnTo>
                  <a:lnTo>
                    <a:pt x="1945535" y="340053"/>
                  </a:lnTo>
                  <a:lnTo>
                    <a:pt x="1948442" y="340847"/>
                  </a:lnTo>
                  <a:lnTo>
                    <a:pt x="1951614" y="342435"/>
                  </a:lnTo>
                  <a:lnTo>
                    <a:pt x="1954785" y="343759"/>
                  </a:lnTo>
                  <a:lnTo>
                    <a:pt x="1957693" y="345347"/>
                  </a:lnTo>
                  <a:lnTo>
                    <a:pt x="1960864" y="347464"/>
                  </a:lnTo>
                  <a:lnTo>
                    <a:pt x="1963771" y="349582"/>
                  </a:lnTo>
                  <a:lnTo>
                    <a:pt x="1966414" y="352229"/>
                  </a:lnTo>
                  <a:lnTo>
                    <a:pt x="1969057" y="355140"/>
                  </a:lnTo>
                  <a:lnTo>
                    <a:pt x="1971436" y="358317"/>
                  </a:lnTo>
                  <a:lnTo>
                    <a:pt x="1973550" y="362022"/>
                  </a:lnTo>
                  <a:lnTo>
                    <a:pt x="1975400" y="366787"/>
                  </a:lnTo>
                  <a:lnTo>
                    <a:pt x="1976986" y="371816"/>
                  </a:lnTo>
                  <a:lnTo>
                    <a:pt x="1978043" y="376845"/>
                  </a:lnTo>
                  <a:lnTo>
                    <a:pt x="1978043" y="381874"/>
                  </a:lnTo>
                  <a:lnTo>
                    <a:pt x="1977779" y="387168"/>
                  </a:lnTo>
                  <a:lnTo>
                    <a:pt x="1976458" y="391933"/>
                  </a:lnTo>
                  <a:lnTo>
                    <a:pt x="1974608" y="396697"/>
                  </a:lnTo>
                  <a:lnTo>
                    <a:pt x="1972229" y="401197"/>
                  </a:lnTo>
                  <a:lnTo>
                    <a:pt x="1970379" y="403844"/>
                  </a:lnTo>
                  <a:lnTo>
                    <a:pt x="1968529" y="406491"/>
                  </a:lnTo>
                  <a:lnTo>
                    <a:pt x="1966150" y="408608"/>
                  </a:lnTo>
                  <a:lnTo>
                    <a:pt x="1963771" y="410991"/>
                  </a:lnTo>
                  <a:lnTo>
                    <a:pt x="1960864" y="413108"/>
                  </a:lnTo>
                  <a:lnTo>
                    <a:pt x="1957957" y="415226"/>
                  </a:lnTo>
                  <a:lnTo>
                    <a:pt x="1955050" y="416814"/>
                  </a:lnTo>
                  <a:lnTo>
                    <a:pt x="1951614" y="418137"/>
                  </a:lnTo>
                  <a:lnTo>
                    <a:pt x="1948178" y="419725"/>
                  </a:lnTo>
                  <a:lnTo>
                    <a:pt x="1944478" y="421049"/>
                  </a:lnTo>
                  <a:lnTo>
                    <a:pt x="1941042" y="422108"/>
                  </a:lnTo>
                  <a:lnTo>
                    <a:pt x="1937078" y="422902"/>
                  </a:lnTo>
                  <a:lnTo>
                    <a:pt x="1932849" y="423696"/>
                  </a:lnTo>
                  <a:lnTo>
                    <a:pt x="1928620" y="424225"/>
                  </a:lnTo>
                  <a:lnTo>
                    <a:pt x="1924391" y="424490"/>
                  </a:lnTo>
                  <a:lnTo>
                    <a:pt x="1919898" y="424490"/>
                  </a:lnTo>
                  <a:lnTo>
                    <a:pt x="1910912" y="424225"/>
                  </a:lnTo>
                  <a:lnTo>
                    <a:pt x="1797794" y="421314"/>
                  </a:lnTo>
                  <a:lnTo>
                    <a:pt x="1794093" y="421578"/>
                  </a:lnTo>
                  <a:lnTo>
                    <a:pt x="1790922" y="422108"/>
                  </a:lnTo>
                  <a:lnTo>
                    <a:pt x="1787222" y="423696"/>
                  </a:lnTo>
                  <a:lnTo>
                    <a:pt x="1785900" y="424225"/>
                  </a:lnTo>
                  <a:lnTo>
                    <a:pt x="1784050" y="425284"/>
                  </a:lnTo>
                  <a:lnTo>
                    <a:pt x="1782729" y="426343"/>
                  </a:lnTo>
                  <a:lnTo>
                    <a:pt x="1781407" y="427402"/>
                  </a:lnTo>
                  <a:lnTo>
                    <a:pt x="1780086" y="428990"/>
                  </a:lnTo>
                  <a:lnTo>
                    <a:pt x="1779029" y="430578"/>
                  </a:lnTo>
                  <a:lnTo>
                    <a:pt x="1778236" y="432166"/>
                  </a:lnTo>
                  <a:lnTo>
                    <a:pt x="1777707" y="434284"/>
                  </a:lnTo>
                  <a:lnTo>
                    <a:pt x="1777178" y="436136"/>
                  </a:lnTo>
                  <a:lnTo>
                    <a:pt x="1777178" y="438783"/>
                  </a:lnTo>
                  <a:lnTo>
                    <a:pt x="1777178" y="441166"/>
                  </a:lnTo>
                  <a:lnTo>
                    <a:pt x="1777443" y="443548"/>
                  </a:lnTo>
                  <a:lnTo>
                    <a:pt x="1777971" y="445665"/>
                  </a:lnTo>
                  <a:lnTo>
                    <a:pt x="1778764" y="447783"/>
                  </a:lnTo>
                  <a:lnTo>
                    <a:pt x="1779557" y="449371"/>
                  </a:lnTo>
                  <a:lnTo>
                    <a:pt x="1780614" y="451224"/>
                  </a:lnTo>
                  <a:lnTo>
                    <a:pt x="1782200" y="452547"/>
                  </a:lnTo>
                  <a:lnTo>
                    <a:pt x="1783522" y="453871"/>
                  </a:lnTo>
                  <a:lnTo>
                    <a:pt x="1786693" y="456253"/>
                  </a:lnTo>
                  <a:lnTo>
                    <a:pt x="1789600" y="457841"/>
                  </a:lnTo>
                  <a:lnTo>
                    <a:pt x="1792772" y="458900"/>
                  </a:lnTo>
                  <a:lnTo>
                    <a:pt x="1795679" y="459429"/>
                  </a:lnTo>
                  <a:lnTo>
                    <a:pt x="1946592" y="466841"/>
                  </a:lnTo>
                  <a:lnTo>
                    <a:pt x="1951085" y="467635"/>
                  </a:lnTo>
                  <a:lnTo>
                    <a:pt x="1955314" y="468694"/>
                  </a:lnTo>
                  <a:lnTo>
                    <a:pt x="1959278" y="470017"/>
                  </a:lnTo>
                  <a:lnTo>
                    <a:pt x="1962714" y="471341"/>
                  </a:lnTo>
                  <a:lnTo>
                    <a:pt x="1966150" y="472664"/>
                  </a:lnTo>
                  <a:lnTo>
                    <a:pt x="1969322" y="474517"/>
                  </a:lnTo>
                  <a:lnTo>
                    <a:pt x="1972229" y="476105"/>
                  </a:lnTo>
                  <a:lnTo>
                    <a:pt x="1974872" y="477958"/>
                  </a:lnTo>
                  <a:lnTo>
                    <a:pt x="1977515" y="480075"/>
                  </a:lnTo>
                  <a:lnTo>
                    <a:pt x="1979365" y="482193"/>
                  </a:lnTo>
                  <a:lnTo>
                    <a:pt x="1981479" y="484575"/>
                  </a:lnTo>
                  <a:lnTo>
                    <a:pt x="1983329" y="486428"/>
                  </a:lnTo>
                  <a:lnTo>
                    <a:pt x="1986501" y="491193"/>
                  </a:lnTo>
                  <a:lnTo>
                    <a:pt x="1988880" y="495692"/>
                  </a:lnTo>
                  <a:lnTo>
                    <a:pt x="1990465" y="500192"/>
                  </a:lnTo>
                  <a:lnTo>
                    <a:pt x="1992051" y="504692"/>
                  </a:lnTo>
                  <a:lnTo>
                    <a:pt x="1992844" y="508662"/>
                  </a:lnTo>
                  <a:lnTo>
                    <a:pt x="1993373" y="512368"/>
                  </a:lnTo>
                  <a:lnTo>
                    <a:pt x="1993901" y="517662"/>
                  </a:lnTo>
                  <a:lnTo>
                    <a:pt x="1993901" y="519779"/>
                  </a:lnTo>
                  <a:lnTo>
                    <a:pt x="1993373" y="523220"/>
                  </a:lnTo>
                  <a:lnTo>
                    <a:pt x="1992580" y="526661"/>
                  </a:lnTo>
                  <a:lnTo>
                    <a:pt x="1991258" y="530367"/>
                  </a:lnTo>
                  <a:lnTo>
                    <a:pt x="1989408" y="533808"/>
                  </a:lnTo>
                  <a:lnTo>
                    <a:pt x="1988087" y="535661"/>
                  </a:lnTo>
                  <a:lnTo>
                    <a:pt x="1986765" y="538043"/>
                  </a:lnTo>
                  <a:lnTo>
                    <a:pt x="1984915" y="539896"/>
                  </a:lnTo>
                  <a:lnTo>
                    <a:pt x="1983329" y="541484"/>
                  </a:lnTo>
                  <a:lnTo>
                    <a:pt x="1979101" y="545190"/>
                  </a:lnTo>
                  <a:lnTo>
                    <a:pt x="1974608" y="548366"/>
                  </a:lnTo>
                  <a:lnTo>
                    <a:pt x="1969586" y="550748"/>
                  </a:lnTo>
                  <a:lnTo>
                    <a:pt x="1964300" y="553131"/>
                  </a:lnTo>
                  <a:lnTo>
                    <a:pt x="1958486" y="554719"/>
                  </a:lnTo>
                  <a:lnTo>
                    <a:pt x="1952671" y="556042"/>
                  </a:lnTo>
                  <a:lnTo>
                    <a:pt x="1951350" y="555248"/>
                  </a:lnTo>
                  <a:lnTo>
                    <a:pt x="1950028" y="555248"/>
                  </a:lnTo>
                  <a:lnTo>
                    <a:pt x="1948442" y="554984"/>
                  </a:lnTo>
                  <a:lnTo>
                    <a:pt x="1784050" y="552337"/>
                  </a:lnTo>
                  <a:lnTo>
                    <a:pt x="1780086" y="552601"/>
                  </a:lnTo>
                  <a:lnTo>
                    <a:pt x="1776386" y="553395"/>
                  </a:lnTo>
                  <a:lnTo>
                    <a:pt x="1774271" y="553925"/>
                  </a:lnTo>
                  <a:lnTo>
                    <a:pt x="1772685" y="554454"/>
                  </a:lnTo>
                  <a:lnTo>
                    <a:pt x="1770571" y="555513"/>
                  </a:lnTo>
                  <a:lnTo>
                    <a:pt x="1768985" y="556836"/>
                  </a:lnTo>
                  <a:lnTo>
                    <a:pt x="1767664" y="557895"/>
                  </a:lnTo>
                  <a:lnTo>
                    <a:pt x="1766078" y="559219"/>
                  </a:lnTo>
                  <a:lnTo>
                    <a:pt x="1764757" y="561071"/>
                  </a:lnTo>
                  <a:lnTo>
                    <a:pt x="1763699" y="562660"/>
                  </a:lnTo>
                  <a:lnTo>
                    <a:pt x="1762906" y="564777"/>
                  </a:lnTo>
                  <a:lnTo>
                    <a:pt x="1762114" y="566895"/>
                  </a:lnTo>
                  <a:lnTo>
                    <a:pt x="1761585" y="569277"/>
                  </a:lnTo>
                  <a:lnTo>
                    <a:pt x="1761321" y="571924"/>
                  </a:lnTo>
                  <a:lnTo>
                    <a:pt x="1761321" y="574571"/>
                  </a:lnTo>
                  <a:lnTo>
                    <a:pt x="1761585" y="576688"/>
                  </a:lnTo>
                  <a:lnTo>
                    <a:pt x="1762114" y="578806"/>
                  </a:lnTo>
                  <a:lnTo>
                    <a:pt x="1762906" y="580659"/>
                  </a:lnTo>
                  <a:lnTo>
                    <a:pt x="1763699" y="582247"/>
                  </a:lnTo>
                  <a:lnTo>
                    <a:pt x="1764492" y="583835"/>
                  </a:lnTo>
                  <a:lnTo>
                    <a:pt x="1765549" y="585158"/>
                  </a:lnTo>
                  <a:lnTo>
                    <a:pt x="1766871" y="586217"/>
                  </a:lnTo>
                  <a:lnTo>
                    <a:pt x="1769514" y="588335"/>
                  </a:lnTo>
                  <a:lnTo>
                    <a:pt x="1772157" y="589394"/>
                  </a:lnTo>
                  <a:lnTo>
                    <a:pt x="1774800" y="590188"/>
                  </a:lnTo>
                  <a:lnTo>
                    <a:pt x="1777178" y="590717"/>
                  </a:lnTo>
                  <a:lnTo>
                    <a:pt x="1910648" y="595217"/>
                  </a:lnTo>
                  <a:lnTo>
                    <a:pt x="1918313" y="595746"/>
                  </a:lnTo>
                  <a:lnTo>
                    <a:pt x="1925184" y="595482"/>
                  </a:lnTo>
                  <a:lnTo>
                    <a:pt x="1929413" y="596276"/>
                  </a:lnTo>
                  <a:lnTo>
                    <a:pt x="1933642" y="597864"/>
                  </a:lnTo>
                  <a:lnTo>
                    <a:pt x="1937606" y="599452"/>
                  </a:lnTo>
                  <a:lnTo>
                    <a:pt x="1941571" y="601040"/>
                  </a:lnTo>
                  <a:lnTo>
                    <a:pt x="1944478" y="603158"/>
                  </a:lnTo>
                  <a:lnTo>
                    <a:pt x="1947385" y="605275"/>
                  </a:lnTo>
                  <a:lnTo>
                    <a:pt x="1950292" y="607658"/>
                  </a:lnTo>
                  <a:lnTo>
                    <a:pt x="1952671" y="610040"/>
                  </a:lnTo>
                  <a:lnTo>
                    <a:pt x="1955314" y="612687"/>
                  </a:lnTo>
                  <a:lnTo>
                    <a:pt x="1957164" y="615598"/>
                  </a:lnTo>
                  <a:lnTo>
                    <a:pt x="1959278" y="618245"/>
                  </a:lnTo>
                  <a:lnTo>
                    <a:pt x="1960864" y="621421"/>
                  </a:lnTo>
                  <a:lnTo>
                    <a:pt x="1962450" y="624598"/>
                  </a:lnTo>
                  <a:lnTo>
                    <a:pt x="1963771" y="627509"/>
                  </a:lnTo>
                  <a:lnTo>
                    <a:pt x="1964829" y="630950"/>
                  </a:lnTo>
                  <a:lnTo>
                    <a:pt x="1965622" y="634391"/>
                  </a:lnTo>
                  <a:lnTo>
                    <a:pt x="1966150" y="637568"/>
                  </a:lnTo>
                  <a:lnTo>
                    <a:pt x="1966414" y="641273"/>
                  </a:lnTo>
                  <a:lnTo>
                    <a:pt x="1966414" y="644714"/>
                  </a:lnTo>
                  <a:lnTo>
                    <a:pt x="1966150" y="648420"/>
                  </a:lnTo>
                  <a:lnTo>
                    <a:pt x="1965622" y="653449"/>
                  </a:lnTo>
                  <a:lnTo>
                    <a:pt x="1964300" y="658478"/>
                  </a:lnTo>
                  <a:lnTo>
                    <a:pt x="1962450" y="663243"/>
                  </a:lnTo>
                  <a:lnTo>
                    <a:pt x="1960071" y="667743"/>
                  </a:lnTo>
                  <a:lnTo>
                    <a:pt x="1958221" y="670654"/>
                  </a:lnTo>
                  <a:lnTo>
                    <a:pt x="1956371" y="673301"/>
                  </a:lnTo>
                  <a:lnTo>
                    <a:pt x="1954521" y="675948"/>
                  </a:lnTo>
                  <a:lnTo>
                    <a:pt x="1951878" y="678066"/>
                  </a:lnTo>
                  <a:lnTo>
                    <a:pt x="1949499" y="680448"/>
                  </a:lnTo>
                  <a:lnTo>
                    <a:pt x="1947121" y="682566"/>
                  </a:lnTo>
                  <a:lnTo>
                    <a:pt x="1944214" y="684418"/>
                  </a:lnTo>
                  <a:lnTo>
                    <a:pt x="1941571" y="686271"/>
                  </a:lnTo>
                  <a:lnTo>
                    <a:pt x="1938663" y="687595"/>
                  </a:lnTo>
                  <a:lnTo>
                    <a:pt x="1935492" y="689183"/>
                  </a:lnTo>
                  <a:lnTo>
                    <a:pt x="1932585" y="690242"/>
                  </a:lnTo>
                  <a:lnTo>
                    <a:pt x="1929149" y="691036"/>
                  </a:lnTo>
                  <a:lnTo>
                    <a:pt x="1925977" y="691830"/>
                  </a:lnTo>
                  <a:lnTo>
                    <a:pt x="1922806" y="692359"/>
                  </a:lnTo>
                  <a:lnTo>
                    <a:pt x="1919370" y="692624"/>
                  </a:lnTo>
                  <a:lnTo>
                    <a:pt x="1915934" y="693153"/>
                  </a:lnTo>
                  <a:lnTo>
                    <a:pt x="1910912" y="692624"/>
                  </a:lnTo>
                  <a:lnTo>
                    <a:pt x="1909062" y="692624"/>
                  </a:lnTo>
                  <a:lnTo>
                    <a:pt x="1748106" y="693418"/>
                  </a:lnTo>
                  <a:lnTo>
                    <a:pt x="1738063" y="693418"/>
                  </a:lnTo>
                  <a:lnTo>
                    <a:pt x="1725641" y="693418"/>
                  </a:lnTo>
                  <a:lnTo>
                    <a:pt x="1710576" y="693947"/>
                  </a:lnTo>
                  <a:lnTo>
                    <a:pt x="1674367" y="695536"/>
                  </a:lnTo>
                  <a:lnTo>
                    <a:pt x="1633401" y="697918"/>
                  </a:lnTo>
                  <a:lnTo>
                    <a:pt x="1591378" y="700300"/>
                  </a:lnTo>
                  <a:lnTo>
                    <a:pt x="1519226" y="705329"/>
                  </a:lnTo>
                  <a:lnTo>
                    <a:pt x="1487510" y="707711"/>
                  </a:lnTo>
                  <a:lnTo>
                    <a:pt x="1486188" y="707976"/>
                  </a:lnTo>
                  <a:lnTo>
                    <a:pt x="1485131" y="708770"/>
                  </a:lnTo>
                  <a:lnTo>
                    <a:pt x="1481431" y="711417"/>
                  </a:lnTo>
                  <a:lnTo>
                    <a:pt x="1477202" y="714593"/>
                  </a:lnTo>
                  <a:lnTo>
                    <a:pt x="1475352" y="716446"/>
                  </a:lnTo>
                  <a:lnTo>
                    <a:pt x="1473238" y="718299"/>
                  </a:lnTo>
                  <a:lnTo>
                    <a:pt x="1471916" y="720681"/>
                  </a:lnTo>
                  <a:lnTo>
                    <a:pt x="1470595" y="722799"/>
                  </a:lnTo>
                  <a:lnTo>
                    <a:pt x="1469273" y="725711"/>
                  </a:lnTo>
                  <a:lnTo>
                    <a:pt x="1468745" y="728357"/>
                  </a:lnTo>
                  <a:lnTo>
                    <a:pt x="1468480" y="731798"/>
                  </a:lnTo>
                  <a:lnTo>
                    <a:pt x="1468745" y="735239"/>
                  </a:lnTo>
                  <a:lnTo>
                    <a:pt x="1469537" y="739475"/>
                  </a:lnTo>
                  <a:lnTo>
                    <a:pt x="1470859" y="743710"/>
                  </a:lnTo>
                  <a:lnTo>
                    <a:pt x="1472709" y="748474"/>
                  </a:lnTo>
                  <a:lnTo>
                    <a:pt x="1475352" y="753768"/>
                  </a:lnTo>
                  <a:lnTo>
                    <a:pt x="1478259" y="759591"/>
                  </a:lnTo>
                  <a:lnTo>
                    <a:pt x="1481959" y="766209"/>
                  </a:lnTo>
                  <a:lnTo>
                    <a:pt x="1511032" y="828147"/>
                  </a:lnTo>
                  <a:lnTo>
                    <a:pt x="1496760" y="828676"/>
                  </a:lnTo>
                  <a:lnTo>
                    <a:pt x="1483017" y="828676"/>
                  </a:lnTo>
                  <a:lnTo>
                    <a:pt x="1473502" y="828676"/>
                  </a:lnTo>
                  <a:lnTo>
                    <a:pt x="1464780" y="828411"/>
                  </a:lnTo>
                  <a:lnTo>
                    <a:pt x="1457116" y="828147"/>
                  </a:lnTo>
                  <a:lnTo>
                    <a:pt x="1449451" y="827617"/>
                  </a:lnTo>
                  <a:lnTo>
                    <a:pt x="1436765" y="826294"/>
                  </a:lnTo>
                  <a:lnTo>
                    <a:pt x="1426457" y="824441"/>
                  </a:lnTo>
                  <a:lnTo>
                    <a:pt x="1418528" y="822853"/>
                  </a:lnTo>
                  <a:lnTo>
                    <a:pt x="1412978" y="821265"/>
                  </a:lnTo>
                  <a:lnTo>
                    <a:pt x="1409278" y="819677"/>
                  </a:lnTo>
                  <a:lnTo>
                    <a:pt x="1407692" y="818882"/>
                  </a:lnTo>
                  <a:lnTo>
                    <a:pt x="1394213" y="809354"/>
                  </a:lnTo>
                  <a:lnTo>
                    <a:pt x="1380998" y="799825"/>
                  </a:lnTo>
                  <a:lnTo>
                    <a:pt x="1368312" y="790296"/>
                  </a:lnTo>
                  <a:lnTo>
                    <a:pt x="1356419" y="780502"/>
                  </a:lnTo>
                  <a:lnTo>
                    <a:pt x="1344790" y="770973"/>
                  </a:lnTo>
                  <a:lnTo>
                    <a:pt x="1333689" y="761179"/>
                  </a:lnTo>
                  <a:lnTo>
                    <a:pt x="1322589" y="751650"/>
                  </a:lnTo>
                  <a:lnTo>
                    <a:pt x="1312281" y="742386"/>
                  </a:lnTo>
                  <a:lnTo>
                    <a:pt x="1302238" y="732857"/>
                  </a:lnTo>
                  <a:lnTo>
                    <a:pt x="1292459" y="723858"/>
                  </a:lnTo>
                  <a:lnTo>
                    <a:pt x="1274223" y="705594"/>
                  </a:lnTo>
                  <a:lnTo>
                    <a:pt x="1256779" y="688654"/>
                  </a:lnTo>
                  <a:lnTo>
                    <a:pt x="1240657" y="671978"/>
                  </a:lnTo>
                  <a:lnTo>
                    <a:pt x="1216606" y="647361"/>
                  </a:lnTo>
                  <a:lnTo>
                    <a:pt x="1205241" y="635980"/>
                  </a:lnTo>
                  <a:lnTo>
                    <a:pt x="1194405" y="625921"/>
                  </a:lnTo>
                  <a:lnTo>
                    <a:pt x="1184098" y="616922"/>
                  </a:lnTo>
                  <a:lnTo>
                    <a:pt x="1179076" y="612687"/>
                  </a:lnTo>
                  <a:lnTo>
                    <a:pt x="1174054" y="608716"/>
                  </a:lnTo>
                  <a:lnTo>
                    <a:pt x="1168769" y="605010"/>
                  </a:lnTo>
                  <a:lnTo>
                    <a:pt x="1164011" y="601834"/>
                  </a:lnTo>
                  <a:lnTo>
                    <a:pt x="1158990" y="598658"/>
                  </a:lnTo>
                  <a:lnTo>
                    <a:pt x="1154232" y="596011"/>
                  </a:lnTo>
                  <a:lnTo>
                    <a:pt x="1149475" y="593893"/>
                  </a:lnTo>
                  <a:lnTo>
                    <a:pt x="1144189" y="592040"/>
                  </a:lnTo>
                  <a:lnTo>
                    <a:pt x="1138110" y="590717"/>
                  </a:lnTo>
                  <a:lnTo>
                    <a:pt x="1131238" y="589394"/>
                  </a:lnTo>
                  <a:lnTo>
                    <a:pt x="1123574" y="588599"/>
                  </a:lnTo>
                  <a:lnTo>
                    <a:pt x="1115116" y="588070"/>
                  </a:lnTo>
                  <a:lnTo>
                    <a:pt x="1105866" y="587276"/>
                  </a:lnTo>
                  <a:lnTo>
                    <a:pt x="1095823" y="587276"/>
                  </a:lnTo>
                  <a:lnTo>
                    <a:pt x="1079436" y="587541"/>
                  </a:lnTo>
                  <a:lnTo>
                    <a:pt x="1061464" y="588599"/>
                  </a:lnTo>
                  <a:lnTo>
                    <a:pt x="1041906" y="589923"/>
                  </a:lnTo>
                  <a:lnTo>
                    <a:pt x="1020763" y="592040"/>
                  </a:lnTo>
                  <a:lnTo>
                    <a:pt x="1076001" y="453077"/>
                  </a:lnTo>
                  <a:lnTo>
                    <a:pt x="1096616" y="401726"/>
                  </a:lnTo>
                  <a:lnTo>
                    <a:pt x="1106130" y="377375"/>
                  </a:lnTo>
                  <a:lnTo>
                    <a:pt x="1158990" y="257733"/>
                  </a:lnTo>
                  <a:lnTo>
                    <a:pt x="1166918" y="257998"/>
                  </a:lnTo>
                  <a:lnTo>
                    <a:pt x="1173262" y="257998"/>
                  </a:lnTo>
                  <a:lnTo>
                    <a:pt x="1179340" y="258263"/>
                  </a:lnTo>
                  <a:lnTo>
                    <a:pt x="1185155" y="258527"/>
                  </a:lnTo>
                  <a:lnTo>
                    <a:pt x="1186476" y="258527"/>
                  </a:lnTo>
                  <a:lnTo>
                    <a:pt x="1192555" y="258263"/>
                  </a:lnTo>
                  <a:lnTo>
                    <a:pt x="1201541" y="257204"/>
                  </a:lnTo>
                  <a:lnTo>
                    <a:pt x="1213170" y="255616"/>
                  </a:lnTo>
                  <a:lnTo>
                    <a:pt x="1227178" y="253234"/>
                  </a:lnTo>
                  <a:lnTo>
                    <a:pt x="1261008" y="247146"/>
                  </a:lnTo>
                  <a:lnTo>
                    <a:pt x="1299066" y="239734"/>
                  </a:lnTo>
                  <a:lnTo>
                    <a:pt x="1339504" y="231529"/>
                  </a:lnTo>
                  <a:lnTo>
                    <a:pt x="1378091" y="223323"/>
                  </a:lnTo>
                  <a:lnTo>
                    <a:pt x="1412714" y="215118"/>
                  </a:lnTo>
                  <a:lnTo>
                    <a:pt x="1427514" y="211677"/>
                  </a:lnTo>
                  <a:lnTo>
                    <a:pt x="1440201" y="208236"/>
                  </a:lnTo>
                  <a:lnTo>
                    <a:pt x="1454473" y="204795"/>
                  </a:lnTo>
                  <a:lnTo>
                    <a:pt x="1471388" y="201354"/>
                  </a:lnTo>
                  <a:lnTo>
                    <a:pt x="1489888" y="197913"/>
                  </a:lnTo>
                  <a:lnTo>
                    <a:pt x="1509447" y="195266"/>
                  </a:lnTo>
                  <a:lnTo>
                    <a:pt x="1530062" y="192619"/>
                  </a:lnTo>
                  <a:lnTo>
                    <a:pt x="1550412" y="190766"/>
                  </a:lnTo>
                  <a:lnTo>
                    <a:pt x="1560456" y="189972"/>
                  </a:lnTo>
                  <a:lnTo>
                    <a:pt x="1570235" y="189442"/>
                  </a:lnTo>
                  <a:lnTo>
                    <a:pt x="1580278" y="189178"/>
                  </a:lnTo>
                  <a:lnTo>
                    <a:pt x="1589528" y="188913"/>
                  </a:lnTo>
                  <a:close/>
                  <a:moveTo>
                    <a:pt x="740371" y="0"/>
                  </a:moveTo>
                  <a:lnTo>
                    <a:pt x="744079" y="265"/>
                  </a:lnTo>
                  <a:lnTo>
                    <a:pt x="747523" y="1058"/>
                  </a:lnTo>
                  <a:lnTo>
                    <a:pt x="750966" y="2116"/>
                  </a:lnTo>
                  <a:lnTo>
                    <a:pt x="754410" y="3967"/>
                  </a:lnTo>
                  <a:lnTo>
                    <a:pt x="756793" y="5289"/>
                  </a:lnTo>
                  <a:lnTo>
                    <a:pt x="759442" y="7405"/>
                  </a:lnTo>
                  <a:lnTo>
                    <a:pt x="761297" y="9520"/>
                  </a:lnTo>
                  <a:lnTo>
                    <a:pt x="763416" y="11900"/>
                  </a:lnTo>
                  <a:lnTo>
                    <a:pt x="764740" y="13751"/>
                  </a:lnTo>
                  <a:lnTo>
                    <a:pt x="765800" y="16131"/>
                  </a:lnTo>
                  <a:lnTo>
                    <a:pt x="766859" y="18247"/>
                  </a:lnTo>
                  <a:lnTo>
                    <a:pt x="767919" y="20891"/>
                  </a:lnTo>
                  <a:lnTo>
                    <a:pt x="768448" y="23271"/>
                  </a:lnTo>
                  <a:lnTo>
                    <a:pt x="768978" y="26180"/>
                  </a:lnTo>
                  <a:lnTo>
                    <a:pt x="769508" y="29089"/>
                  </a:lnTo>
                  <a:lnTo>
                    <a:pt x="769773" y="31998"/>
                  </a:lnTo>
                  <a:lnTo>
                    <a:pt x="769773" y="35171"/>
                  </a:lnTo>
                  <a:lnTo>
                    <a:pt x="769508" y="38344"/>
                  </a:lnTo>
                  <a:lnTo>
                    <a:pt x="768978" y="41518"/>
                  </a:lnTo>
                  <a:lnTo>
                    <a:pt x="768448" y="44955"/>
                  </a:lnTo>
                  <a:lnTo>
                    <a:pt x="767654" y="48393"/>
                  </a:lnTo>
                  <a:lnTo>
                    <a:pt x="766064" y="51566"/>
                  </a:lnTo>
                  <a:lnTo>
                    <a:pt x="764740" y="55004"/>
                  </a:lnTo>
                  <a:lnTo>
                    <a:pt x="762886" y="58706"/>
                  </a:lnTo>
                  <a:lnTo>
                    <a:pt x="761826" y="60293"/>
                  </a:lnTo>
                  <a:lnTo>
                    <a:pt x="728981" y="134073"/>
                  </a:lnTo>
                  <a:lnTo>
                    <a:pt x="728716" y="134866"/>
                  </a:lnTo>
                  <a:lnTo>
                    <a:pt x="728716" y="135659"/>
                  </a:lnTo>
                  <a:lnTo>
                    <a:pt x="728716" y="138568"/>
                  </a:lnTo>
                  <a:lnTo>
                    <a:pt x="729246" y="141477"/>
                  </a:lnTo>
                  <a:lnTo>
                    <a:pt x="730305" y="144915"/>
                  </a:lnTo>
                  <a:lnTo>
                    <a:pt x="731100" y="146766"/>
                  </a:lnTo>
                  <a:lnTo>
                    <a:pt x="731894" y="148617"/>
                  </a:lnTo>
                  <a:lnTo>
                    <a:pt x="733219" y="150468"/>
                  </a:lnTo>
                  <a:lnTo>
                    <a:pt x="734808" y="152055"/>
                  </a:lnTo>
                  <a:lnTo>
                    <a:pt x="736397" y="154170"/>
                  </a:lnTo>
                  <a:lnTo>
                    <a:pt x="738252" y="155757"/>
                  </a:lnTo>
                  <a:lnTo>
                    <a:pt x="740636" y="157079"/>
                  </a:lnTo>
                  <a:lnTo>
                    <a:pt x="743284" y="158666"/>
                  </a:lnTo>
                  <a:lnTo>
                    <a:pt x="745403" y="159459"/>
                  </a:lnTo>
                  <a:lnTo>
                    <a:pt x="747523" y="159988"/>
                  </a:lnTo>
                  <a:lnTo>
                    <a:pt x="749906" y="160253"/>
                  </a:lnTo>
                  <a:lnTo>
                    <a:pt x="752026" y="160253"/>
                  </a:lnTo>
                  <a:lnTo>
                    <a:pt x="754145" y="160253"/>
                  </a:lnTo>
                  <a:lnTo>
                    <a:pt x="755734" y="159988"/>
                  </a:lnTo>
                  <a:lnTo>
                    <a:pt x="759442" y="159195"/>
                  </a:lnTo>
                  <a:lnTo>
                    <a:pt x="762356" y="157873"/>
                  </a:lnTo>
                  <a:lnTo>
                    <a:pt x="764740" y="156021"/>
                  </a:lnTo>
                  <a:lnTo>
                    <a:pt x="767124" y="154435"/>
                  </a:lnTo>
                  <a:lnTo>
                    <a:pt x="768448" y="153113"/>
                  </a:lnTo>
                  <a:lnTo>
                    <a:pt x="769773" y="151526"/>
                  </a:lnTo>
                  <a:lnTo>
                    <a:pt x="825134" y="36758"/>
                  </a:lnTo>
                  <a:lnTo>
                    <a:pt x="827253" y="33320"/>
                  </a:lnTo>
                  <a:lnTo>
                    <a:pt x="830166" y="29089"/>
                  </a:lnTo>
                  <a:lnTo>
                    <a:pt x="833875" y="24593"/>
                  </a:lnTo>
                  <a:lnTo>
                    <a:pt x="836259" y="22478"/>
                  </a:lnTo>
                  <a:lnTo>
                    <a:pt x="838378" y="19833"/>
                  </a:lnTo>
                  <a:lnTo>
                    <a:pt x="841292" y="17718"/>
                  </a:lnTo>
                  <a:lnTo>
                    <a:pt x="843940" y="15602"/>
                  </a:lnTo>
                  <a:lnTo>
                    <a:pt x="846854" y="13751"/>
                  </a:lnTo>
                  <a:lnTo>
                    <a:pt x="850298" y="11900"/>
                  </a:lnTo>
                  <a:lnTo>
                    <a:pt x="853741" y="10313"/>
                  </a:lnTo>
                  <a:lnTo>
                    <a:pt x="857450" y="9256"/>
                  </a:lnTo>
                  <a:lnTo>
                    <a:pt x="861423" y="8462"/>
                  </a:lnTo>
                  <a:lnTo>
                    <a:pt x="865661" y="8198"/>
                  </a:lnTo>
                  <a:lnTo>
                    <a:pt x="866985" y="8198"/>
                  </a:lnTo>
                  <a:lnTo>
                    <a:pt x="872548" y="8462"/>
                  </a:lnTo>
                  <a:lnTo>
                    <a:pt x="877846" y="9520"/>
                  </a:lnTo>
                  <a:lnTo>
                    <a:pt x="882614" y="10842"/>
                  </a:lnTo>
                  <a:lnTo>
                    <a:pt x="887381" y="13222"/>
                  </a:lnTo>
                  <a:lnTo>
                    <a:pt x="891620" y="16131"/>
                  </a:lnTo>
                  <a:lnTo>
                    <a:pt x="893474" y="17718"/>
                  </a:lnTo>
                  <a:lnTo>
                    <a:pt x="895593" y="19304"/>
                  </a:lnTo>
                  <a:lnTo>
                    <a:pt x="897182" y="21156"/>
                  </a:lnTo>
                  <a:lnTo>
                    <a:pt x="898771" y="23007"/>
                  </a:lnTo>
                  <a:lnTo>
                    <a:pt x="900626" y="25387"/>
                  </a:lnTo>
                  <a:lnTo>
                    <a:pt x="901685" y="27238"/>
                  </a:lnTo>
                  <a:lnTo>
                    <a:pt x="903275" y="30675"/>
                  </a:lnTo>
                  <a:lnTo>
                    <a:pt x="904864" y="33584"/>
                  </a:lnTo>
                  <a:lnTo>
                    <a:pt x="905923" y="37287"/>
                  </a:lnTo>
                  <a:lnTo>
                    <a:pt x="906983" y="40724"/>
                  </a:lnTo>
                  <a:lnTo>
                    <a:pt x="907513" y="44691"/>
                  </a:lnTo>
                  <a:lnTo>
                    <a:pt x="907778" y="48393"/>
                  </a:lnTo>
                  <a:lnTo>
                    <a:pt x="907778" y="52095"/>
                  </a:lnTo>
                  <a:lnTo>
                    <a:pt x="907513" y="56062"/>
                  </a:lnTo>
                  <a:lnTo>
                    <a:pt x="906983" y="60293"/>
                  </a:lnTo>
                  <a:lnTo>
                    <a:pt x="906453" y="64524"/>
                  </a:lnTo>
                  <a:lnTo>
                    <a:pt x="905394" y="68755"/>
                  </a:lnTo>
                  <a:lnTo>
                    <a:pt x="904069" y="73251"/>
                  </a:lnTo>
                  <a:lnTo>
                    <a:pt x="902480" y="77482"/>
                  </a:lnTo>
                  <a:lnTo>
                    <a:pt x="900626" y="81977"/>
                  </a:lnTo>
                  <a:lnTo>
                    <a:pt x="898507" y="86473"/>
                  </a:lnTo>
                  <a:lnTo>
                    <a:pt x="896123" y="90968"/>
                  </a:lnTo>
                  <a:lnTo>
                    <a:pt x="846589" y="192515"/>
                  </a:lnTo>
                  <a:lnTo>
                    <a:pt x="845530" y="195423"/>
                  </a:lnTo>
                  <a:lnTo>
                    <a:pt x="844735" y="198332"/>
                  </a:lnTo>
                  <a:lnTo>
                    <a:pt x="843940" y="201770"/>
                  </a:lnTo>
                  <a:lnTo>
                    <a:pt x="843940" y="203886"/>
                  </a:lnTo>
                  <a:lnTo>
                    <a:pt x="843940" y="205472"/>
                  </a:lnTo>
                  <a:lnTo>
                    <a:pt x="844735" y="207323"/>
                  </a:lnTo>
                  <a:lnTo>
                    <a:pt x="845000" y="209174"/>
                  </a:lnTo>
                  <a:lnTo>
                    <a:pt x="845795" y="211026"/>
                  </a:lnTo>
                  <a:lnTo>
                    <a:pt x="846854" y="212877"/>
                  </a:lnTo>
                  <a:lnTo>
                    <a:pt x="847914" y="214463"/>
                  </a:lnTo>
                  <a:lnTo>
                    <a:pt x="849768" y="216050"/>
                  </a:lnTo>
                  <a:lnTo>
                    <a:pt x="851357" y="217637"/>
                  </a:lnTo>
                  <a:lnTo>
                    <a:pt x="853741" y="218959"/>
                  </a:lnTo>
                  <a:lnTo>
                    <a:pt x="855860" y="219752"/>
                  </a:lnTo>
                  <a:lnTo>
                    <a:pt x="857714" y="220281"/>
                  </a:lnTo>
                  <a:lnTo>
                    <a:pt x="860098" y="220810"/>
                  </a:lnTo>
                  <a:lnTo>
                    <a:pt x="862217" y="220810"/>
                  </a:lnTo>
                  <a:lnTo>
                    <a:pt x="864337" y="220810"/>
                  </a:lnTo>
                  <a:lnTo>
                    <a:pt x="866191" y="220546"/>
                  </a:lnTo>
                  <a:lnTo>
                    <a:pt x="868045" y="220017"/>
                  </a:lnTo>
                  <a:lnTo>
                    <a:pt x="869634" y="219488"/>
                  </a:lnTo>
                  <a:lnTo>
                    <a:pt x="872813" y="217901"/>
                  </a:lnTo>
                  <a:lnTo>
                    <a:pt x="875197" y="215786"/>
                  </a:lnTo>
                  <a:lnTo>
                    <a:pt x="877581" y="213934"/>
                  </a:lnTo>
                  <a:lnTo>
                    <a:pt x="878905" y="212083"/>
                  </a:lnTo>
                  <a:lnTo>
                    <a:pt x="880230" y="210497"/>
                  </a:lnTo>
                  <a:lnTo>
                    <a:pt x="949894" y="76160"/>
                  </a:lnTo>
                  <a:lnTo>
                    <a:pt x="952543" y="72193"/>
                  </a:lnTo>
                  <a:lnTo>
                    <a:pt x="955457" y="68755"/>
                  </a:lnTo>
                  <a:lnTo>
                    <a:pt x="958106" y="65582"/>
                  </a:lnTo>
                  <a:lnTo>
                    <a:pt x="961019" y="62938"/>
                  </a:lnTo>
                  <a:lnTo>
                    <a:pt x="963933" y="60293"/>
                  </a:lnTo>
                  <a:lnTo>
                    <a:pt x="966847" y="58178"/>
                  </a:lnTo>
                  <a:lnTo>
                    <a:pt x="969760" y="56326"/>
                  </a:lnTo>
                  <a:lnTo>
                    <a:pt x="972939" y="54740"/>
                  </a:lnTo>
                  <a:lnTo>
                    <a:pt x="975588" y="53418"/>
                  </a:lnTo>
                  <a:lnTo>
                    <a:pt x="978767" y="52360"/>
                  </a:lnTo>
                  <a:lnTo>
                    <a:pt x="981415" y="51302"/>
                  </a:lnTo>
                  <a:lnTo>
                    <a:pt x="984329" y="50773"/>
                  </a:lnTo>
                  <a:lnTo>
                    <a:pt x="989627" y="49980"/>
                  </a:lnTo>
                  <a:lnTo>
                    <a:pt x="994395" y="49715"/>
                  </a:lnTo>
                  <a:lnTo>
                    <a:pt x="998633" y="49980"/>
                  </a:lnTo>
                  <a:lnTo>
                    <a:pt x="1002341" y="50244"/>
                  </a:lnTo>
                  <a:lnTo>
                    <a:pt x="1006050" y="50773"/>
                  </a:lnTo>
                  <a:lnTo>
                    <a:pt x="1009228" y="51566"/>
                  </a:lnTo>
                  <a:lnTo>
                    <a:pt x="1011877" y="52360"/>
                  </a:lnTo>
                  <a:lnTo>
                    <a:pt x="1014261" y="53418"/>
                  </a:lnTo>
                  <a:lnTo>
                    <a:pt x="1017440" y="55004"/>
                  </a:lnTo>
                  <a:lnTo>
                    <a:pt x="1020618" y="56855"/>
                  </a:lnTo>
                  <a:lnTo>
                    <a:pt x="1023532" y="59235"/>
                  </a:lnTo>
                  <a:lnTo>
                    <a:pt x="1026181" y="61880"/>
                  </a:lnTo>
                  <a:lnTo>
                    <a:pt x="1028565" y="64789"/>
                  </a:lnTo>
                  <a:lnTo>
                    <a:pt x="1029889" y="66904"/>
                  </a:lnTo>
                  <a:lnTo>
                    <a:pt x="1030949" y="69020"/>
                  </a:lnTo>
                  <a:lnTo>
                    <a:pt x="1032273" y="71400"/>
                  </a:lnTo>
                  <a:lnTo>
                    <a:pt x="1033333" y="73780"/>
                  </a:lnTo>
                  <a:lnTo>
                    <a:pt x="1034657" y="78804"/>
                  </a:lnTo>
                  <a:lnTo>
                    <a:pt x="1035717" y="84622"/>
                  </a:lnTo>
                  <a:lnTo>
                    <a:pt x="1035982" y="90175"/>
                  </a:lnTo>
                  <a:lnTo>
                    <a:pt x="1035717" y="95728"/>
                  </a:lnTo>
                  <a:lnTo>
                    <a:pt x="1034922" y="101546"/>
                  </a:lnTo>
                  <a:lnTo>
                    <a:pt x="1033333" y="107628"/>
                  </a:lnTo>
                  <a:lnTo>
                    <a:pt x="1032538" y="108686"/>
                  </a:lnTo>
                  <a:lnTo>
                    <a:pt x="1031743" y="109744"/>
                  </a:lnTo>
                  <a:lnTo>
                    <a:pt x="1030949" y="111066"/>
                  </a:lnTo>
                  <a:lnTo>
                    <a:pt x="960225" y="259419"/>
                  </a:lnTo>
                  <a:lnTo>
                    <a:pt x="959430" y="260741"/>
                  </a:lnTo>
                  <a:lnTo>
                    <a:pt x="958900" y="262856"/>
                  </a:lnTo>
                  <a:lnTo>
                    <a:pt x="958106" y="264708"/>
                  </a:lnTo>
                  <a:lnTo>
                    <a:pt x="957576" y="267616"/>
                  </a:lnTo>
                  <a:lnTo>
                    <a:pt x="957311" y="270261"/>
                  </a:lnTo>
                  <a:lnTo>
                    <a:pt x="957311" y="273434"/>
                  </a:lnTo>
                  <a:lnTo>
                    <a:pt x="958106" y="276872"/>
                  </a:lnTo>
                  <a:lnTo>
                    <a:pt x="958900" y="278459"/>
                  </a:lnTo>
                  <a:lnTo>
                    <a:pt x="959695" y="280045"/>
                  </a:lnTo>
                  <a:lnTo>
                    <a:pt x="960754" y="281896"/>
                  </a:lnTo>
                  <a:lnTo>
                    <a:pt x="961814" y="283483"/>
                  </a:lnTo>
                  <a:lnTo>
                    <a:pt x="963138" y="284805"/>
                  </a:lnTo>
                  <a:lnTo>
                    <a:pt x="964993" y="286127"/>
                  </a:lnTo>
                  <a:lnTo>
                    <a:pt x="966582" y="287185"/>
                  </a:lnTo>
                  <a:lnTo>
                    <a:pt x="968701" y="288243"/>
                  </a:lnTo>
                  <a:lnTo>
                    <a:pt x="970820" y="289301"/>
                  </a:lnTo>
                  <a:lnTo>
                    <a:pt x="973204" y="289830"/>
                  </a:lnTo>
                  <a:lnTo>
                    <a:pt x="975058" y="290623"/>
                  </a:lnTo>
                  <a:lnTo>
                    <a:pt x="977442" y="290623"/>
                  </a:lnTo>
                  <a:lnTo>
                    <a:pt x="979031" y="290623"/>
                  </a:lnTo>
                  <a:lnTo>
                    <a:pt x="980621" y="290358"/>
                  </a:lnTo>
                  <a:lnTo>
                    <a:pt x="983534" y="289036"/>
                  </a:lnTo>
                  <a:lnTo>
                    <a:pt x="985918" y="287979"/>
                  </a:lnTo>
                  <a:lnTo>
                    <a:pt x="988302" y="286392"/>
                  </a:lnTo>
                  <a:lnTo>
                    <a:pt x="989892" y="284541"/>
                  </a:lnTo>
                  <a:lnTo>
                    <a:pt x="991216" y="283219"/>
                  </a:lnTo>
                  <a:lnTo>
                    <a:pt x="992276" y="281896"/>
                  </a:lnTo>
                  <a:lnTo>
                    <a:pt x="1051875" y="162368"/>
                  </a:lnTo>
                  <a:lnTo>
                    <a:pt x="1055318" y="155757"/>
                  </a:lnTo>
                  <a:lnTo>
                    <a:pt x="1057967" y="148881"/>
                  </a:lnTo>
                  <a:lnTo>
                    <a:pt x="1060881" y="145444"/>
                  </a:lnTo>
                  <a:lnTo>
                    <a:pt x="1063530" y="142006"/>
                  </a:lnTo>
                  <a:lnTo>
                    <a:pt x="1066708" y="139097"/>
                  </a:lnTo>
                  <a:lnTo>
                    <a:pt x="1070152" y="136717"/>
                  </a:lnTo>
                  <a:lnTo>
                    <a:pt x="1073595" y="134337"/>
                  </a:lnTo>
                  <a:lnTo>
                    <a:pt x="1076774" y="132486"/>
                  </a:lnTo>
                  <a:lnTo>
                    <a:pt x="1080482" y="130899"/>
                  </a:lnTo>
                  <a:lnTo>
                    <a:pt x="1084191" y="129313"/>
                  </a:lnTo>
                  <a:lnTo>
                    <a:pt x="1087899" y="128519"/>
                  </a:lnTo>
                  <a:lnTo>
                    <a:pt x="1091872" y="127726"/>
                  </a:lnTo>
                  <a:lnTo>
                    <a:pt x="1095316" y="127197"/>
                  </a:lnTo>
                  <a:lnTo>
                    <a:pt x="1099289" y="127197"/>
                  </a:lnTo>
                  <a:lnTo>
                    <a:pt x="1102468" y="127197"/>
                  </a:lnTo>
                  <a:lnTo>
                    <a:pt x="1105646" y="127462"/>
                  </a:lnTo>
                  <a:lnTo>
                    <a:pt x="1108560" y="127990"/>
                  </a:lnTo>
                  <a:lnTo>
                    <a:pt x="1111739" y="128784"/>
                  </a:lnTo>
                  <a:lnTo>
                    <a:pt x="1114917" y="129577"/>
                  </a:lnTo>
                  <a:lnTo>
                    <a:pt x="1117566" y="130899"/>
                  </a:lnTo>
                  <a:lnTo>
                    <a:pt x="1120480" y="131957"/>
                  </a:lnTo>
                  <a:lnTo>
                    <a:pt x="1123129" y="133279"/>
                  </a:lnTo>
                  <a:lnTo>
                    <a:pt x="1127632" y="136188"/>
                  </a:lnTo>
                  <a:lnTo>
                    <a:pt x="1131605" y="139626"/>
                  </a:lnTo>
                  <a:lnTo>
                    <a:pt x="1135313" y="143064"/>
                  </a:lnTo>
                  <a:lnTo>
                    <a:pt x="1138492" y="147030"/>
                  </a:lnTo>
                  <a:lnTo>
                    <a:pt x="1140346" y="150204"/>
                  </a:lnTo>
                  <a:lnTo>
                    <a:pt x="1142200" y="153377"/>
                  </a:lnTo>
                  <a:lnTo>
                    <a:pt x="1143790" y="156550"/>
                  </a:lnTo>
                  <a:lnTo>
                    <a:pt x="1144849" y="159988"/>
                  </a:lnTo>
                  <a:lnTo>
                    <a:pt x="1145909" y="163426"/>
                  </a:lnTo>
                  <a:lnTo>
                    <a:pt x="1146968" y="167128"/>
                  </a:lnTo>
                  <a:lnTo>
                    <a:pt x="1147498" y="170566"/>
                  </a:lnTo>
                  <a:lnTo>
                    <a:pt x="1147763" y="174004"/>
                  </a:lnTo>
                  <a:lnTo>
                    <a:pt x="1147763" y="177706"/>
                  </a:lnTo>
                  <a:lnTo>
                    <a:pt x="1147498" y="181408"/>
                  </a:lnTo>
                  <a:lnTo>
                    <a:pt x="1146968" y="185110"/>
                  </a:lnTo>
                  <a:lnTo>
                    <a:pt x="1145909" y="188548"/>
                  </a:lnTo>
                  <a:lnTo>
                    <a:pt x="1145114" y="191986"/>
                  </a:lnTo>
                  <a:lnTo>
                    <a:pt x="1143790" y="195688"/>
                  </a:lnTo>
                  <a:lnTo>
                    <a:pt x="1142465" y="199126"/>
                  </a:lnTo>
                  <a:lnTo>
                    <a:pt x="1140611" y="202299"/>
                  </a:lnTo>
                  <a:lnTo>
                    <a:pt x="1139816" y="204150"/>
                  </a:lnTo>
                  <a:lnTo>
                    <a:pt x="1071741" y="356998"/>
                  </a:lnTo>
                  <a:lnTo>
                    <a:pt x="1067768" y="365989"/>
                  </a:lnTo>
                  <a:lnTo>
                    <a:pt x="1058762" y="388996"/>
                  </a:lnTo>
                  <a:lnTo>
                    <a:pt x="1029889" y="461189"/>
                  </a:lnTo>
                  <a:lnTo>
                    <a:pt x="972144" y="606897"/>
                  </a:lnTo>
                  <a:lnTo>
                    <a:pt x="971880" y="608219"/>
                  </a:lnTo>
                  <a:lnTo>
                    <a:pt x="972144" y="609805"/>
                  </a:lnTo>
                  <a:lnTo>
                    <a:pt x="973204" y="613772"/>
                  </a:lnTo>
                  <a:lnTo>
                    <a:pt x="973734" y="617474"/>
                  </a:lnTo>
                  <a:lnTo>
                    <a:pt x="974793" y="621441"/>
                  </a:lnTo>
                  <a:lnTo>
                    <a:pt x="975588" y="623557"/>
                  </a:lnTo>
                  <a:lnTo>
                    <a:pt x="976383" y="625408"/>
                  </a:lnTo>
                  <a:lnTo>
                    <a:pt x="977972" y="627259"/>
                  </a:lnTo>
                  <a:lnTo>
                    <a:pt x="979296" y="629110"/>
                  </a:lnTo>
                  <a:lnTo>
                    <a:pt x="980886" y="630697"/>
                  </a:lnTo>
                  <a:lnTo>
                    <a:pt x="983270" y="632283"/>
                  </a:lnTo>
                  <a:lnTo>
                    <a:pt x="985654" y="633870"/>
                  </a:lnTo>
                  <a:lnTo>
                    <a:pt x="988567" y="634928"/>
                  </a:lnTo>
                  <a:lnTo>
                    <a:pt x="992276" y="635985"/>
                  </a:lnTo>
                  <a:lnTo>
                    <a:pt x="995984" y="636514"/>
                  </a:lnTo>
                  <a:lnTo>
                    <a:pt x="1000487" y="637308"/>
                  </a:lnTo>
                  <a:lnTo>
                    <a:pt x="1005520" y="637572"/>
                  </a:lnTo>
                  <a:lnTo>
                    <a:pt x="1013466" y="636779"/>
                  </a:lnTo>
                  <a:lnTo>
                    <a:pt x="1023267" y="635985"/>
                  </a:lnTo>
                  <a:lnTo>
                    <a:pt x="1087899" y="632812"/>
                  </a:lnTo>
                  <a:lnTo>
                    <a:pt x="1082866" y="645505"/>
                  </a:lnTo>
                  <a:lnTo>
                    <a:pt x="1077833" y="657405"/>
                  </a:lnTo>
                  <a:lnTo>
                    <a:pt x="1073330" y="667454"/>
                  </a:lnTo>
                  <a:lnTo>
                    <a:pt x="1069357" y="676445"/>
                  </a:lnTo>
                  <a:lnTo>
                    <a:pt x="1065384" y="684114"/>
                  </a:lnTo>
                  <a:lnTo>
                    <a:pt x="1061940" y="690461"/>
                  </a:lnTo>
                  <a:lnTo>
                    <a:pt x="1058762" y="696014"/>
                  </a:lnTo>
                  <a:lnTo>
                    <a:pt x="1056378" y="700245"/>
                  </a:lnTo>
                  <a:lnTo>
                    <a:pt x="1053729" y="703947"/>
                  </a:lnTo>
                  <a:lnTo>
                    <a:pt x="1051875" y="706856"/>
                  </a:lnTo>
                  <a:lnTo>
                    <a:pt x="1048696" y="710823"/>
                  </a:lnTo>
                  <a:lnTo>
                    <a:pt x="1047107" y="712409"/>
                  </a:lnTo>
                  <a:lnTo>
                    <a:pt x="1046312" y="712674"/>
                  </a:lnTo>
                  <a:lnTo>
                    <a:pt x="1031743" y="721136"/>
                  </a:lnTo>
                  <a:lnTo>
                    <a:pt x="1017705" y="729069"/>
                  </a:lnTo>
                  <a:lnTo>
                    <a:pt x="1003931" y="736209"/>
                  </a:lnTo>
                  <a:lnTo>
                    <a:pt x="990157" y="743349"/>
                  </a:lnTo>
                  <a:lnTo>
                    <a:pt x="976647" y="749960"/>
                  </a:lnTo>
                  <a:lnTo>
                    <a:pt x="963668" y="756307"/>
                  </a:lnTo>
                  <a:lnTo>
                    <a:pt x="950689" y="761860"/>
                  </a:lnTo>
                  <a:lnTo>
                    <a:pt x="937974" y="767414"/>
                  </a:lnTo>
                  <a:lnTo>
                    <a:pt x="925260" y="772438"/>
                  </a:lnTo>
                  <a:lnTo>
                    <a:pt x="913340" y="777462"/>
                  </a:lnTo>
                  <a:lnTo>
                    <a:pt x="889501" y="786454"/>
                  </a:lnTo>
                  <a:lnTo>
                    <a:pt x="866985" y="794651"/>
                  </a:lnTo>
                  <a:lnTo>
                    <a:pt x="846060" y="802320"/>
                  </a:lnTo>
                  <a:lnTo>
                    <a:pt x="814538" y="813427"/>
                  </a:lnTo>
                  <a:lnTo>
                    <a:pt x="800235" y="818716"/>
                  </a:lnTo>
                  <a:lnTo>
                    <a:pt x="786725" y="824533"/>
                  </a:lnTo>
                  <a:lnTo>
                    <a:pt x="774276" y="829822"/>
                  </a:lnTo>
                  <a:lnTo>
                    <a:pt x="768713" y="832731"/>
                  </a:lnTo>
                  <a:lnTo>
                    <a:pt x="763151" y="835640"/>
                  </a:lnTo>
                  <a:lnTo>
                    <a:pt x="757853" y="838813"/>
                  </a:lnTo>
                  <a:lnTo>
                    <a:pt x="752555" y="841722"/>
                  </a:lnTo>
                  <a:lnTo>
                    <a:pt x="748052" y="844896"/>
                  </a:lnTo>
                  <a:lnTo>
                    <a:pt x="743814" y="848333"/>
                  </a:lnTo>
                  <a:lnTo>
                    <a:pt x="740106" y="851242"/>
                  </a:lnTo>
                  <a:lnTo>
                    <a:pt x="736397" y="854944"/>
                  </a:lnTo>
                  <a:lnTo>
                    <a:pt x="732159" y="859704"/>
                  </a:lnTo>
                  <a:lnTo>
                    <a:pt x="727921" y="865522"/>
                  </a:lnTo>
                  <a:lnTo>
                    <a:pt x="723153" y="871869"/>
                  </a:lnTo>
                  <a:lnTo>
                    <a:pt x="718385" y="879273"/>
                  </a:lnTo>
                  <a:lnTo>
                    <a:pt x="713088" y="886942"/>
                  </a:lnTo>
                  <a:lnTo>
                    <a:pt x="707790" y="895933"/>
                  </a:lnTo>
                  <a:lnTo>
                    <a:pt x="701698" y="905717"/>
                  </a:lnTo>
                  <a:lnTo>
                    <a:pt x="695605" y="916559"/>
                  </a:lnTo>
                  <a:lnTo>
                    <a:pt x="682626" y="940095"/>
                  </a:lnTo>
                  <a:lnTo>
                    <a:pt x="668587" y="967068"/>
                  </a:lnTo>
                  <a:lnTo>
                    <a:pt x="653489" y="996950"/>
                  </a:lnTo>
                  <a:lnTo>
                    <a:pt x="568461" y="864464"/>
                  </a:lnTo>
                  <a:lnTo>
                    <a:pt x="538264" y="817393"/>
                  </a:lnTo>
                  <a:lnTo>
                    <a:pt x="524490" y="795445"/>
                  </a:lnTo>
                  <a:lnTo>
                    <a:pt x="449263" y="667190"/>
                  </a:lnTo>
                  <a:lnTo>
                    <a:pt x="455090" y="646563"/>
                  </a:lnTo>
                  <a:lnTo>
                    <a:pt x="462242" y="619061"/>
                  </a:lnTo>
                  <a:lnTo>
                    <a:pt x="470189" y="587063"/>
                  </a:lnTo>
                  <a:lnTo>
                    <a:pt x="478135" y="552157"/>
                  </a:lnTo>
                  <a:lnTo>
                    <a:pt x="486082" y="517251"/>
                  </a:lnTo>
                  <a:lnTo>
                    <a:pt x="493499" y="483931"/>
                  </a:lnTo>
                  <a:lnTo>
                    <a:pt x="499591" y="454049"/>
                  </a:lnTo>
                  <a:lnTo>
                    <a:pt x="501975" y="441355"/>
                  </a:lnTo>
                  <a:lnTo>
                    <a:pt x="503829" y="429984"/>
                  </a:lnTo>
                  <a:lnTo>
                    <a:pt x="505418" y="421522"/>
                  </a:lnTo>
                  <a:lnTo>
                    <a:pt x="507273" y="412267"/>
                  </a:lnTo>
                  <a:lnTo>
                    <a:pt x="509392" y="402482"/>
                  </a:lnTo>
                  <a:lnTo>
                    <a:pt x="512040" y="392433"/>
                  </a:lnTo>
                  <a:lnTo>
                    <a:pt x="514689" y="381856"/>
                  </a:lnTo>
                  <a:lnTo>
                    <a:pt x="517868" y="370749"/>
                  </a:lnTo>
                  <a:lnTo>
                    <a:pt x="521047" y="359907"/>
                  </a:lnTo>
                  <a:lnTo>
                    <a:pt x="524755" y="348536"/>
                  </a:lnTo>
                  <a:lnTo>
                    <a:pt x="528198" y="337694"/>
                  </a:lnTo>
                  <a:lnTo>
                    <a:pt x="531907" y="326852"/>
                  </a:lnTo>
                  <a:lnTo>
                    <a:pt x="535880" y="315745"/>
                  </a:lnTo>
                  <a:lnTo>
                    <a:pt x="540118" y="305432"/>
                  </a:lnTo>
                  <a:lnTo>
                    <a:pt x="544356" y="295383"/>
                  </a:lnTo>
                  <a:lnTo>
                    <a:pt x="548330" y="286127"/>
                  </a:lnTo>
                  <a:lnTo>
                    <a:pt x="552568" y="277136"/>
                  </a:lnTo>
                  <a:lnTo>
                    <a:pt x="556806" y="268939"/>
                  </a:lnTo>
                  <a:lnTo>
                    <a:pt x="625411" y="153641"/>
                  </a:lnTo>
                  <a:lnTo>
                    <a:pt x="702757" y="24329"/>
                  </a:lnTo>
                  <a:lnTo>
                    <a:pt x="705671" y="19304"/>
                  </a:lnTo>
                  <a:lnTo>
                    <a:pt x="709379" y="15073"/>
                  </a:lnTo>
                  <a:lnTo>
                    <a:pt x="713352" y="11107"/>
                  </a:lnTo>
                  <a:lnTo>
                    <a:pt x="717591" y="7933"/>
                  </a:lnTo>
                  <a:lnTo>
                    <a:pt x="722094" y="5024"/>
                  </a:lnTo>
                  <a:lnTo>
                    <a:pt x="727126" y="2909"/>
                  </a:lnTo>
                  <a:lnTo>
                    <a:pt x="729246" y="1587"/>
                  </a:lnTo>
                  <a:lnTo>
                    <a:pt x="731894" y="1058"/>
                  </a:lnTo>
                  <a:lnTo>
                    <a:pt x="734278" y="529"/>
                  </a:lnTo>
                  <a:lnTo>
                    <a:pt x="736927" y="265"/>
                  </a:lnTo>
                  <a:lnTo>
                    <a:pt x="740371" y="0"/>
                  </a:lnTo>
                  <a:close/>
                </a:path>
              </a:pathLst>
            </a:custGeom>
            <a:solidFill>
              <a:srgbClr val="1F4E7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0" name="KSO_Shape">
              <a:extLst>
                <a:ext uri="{FF2B5EF4-FFF2-40B4-BE49-F238E27FC236}">
                  <a16:creationId xmlns:a16="http://schemas.microsoft.com/office/drawing/2014/main" id="{12923F81-494B-4B07-B2E4-DC3BEC5EA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838" y="4551363"/>
              <a:ext cx="200025" cy="209550"/>
            </a:xfrm>
            <a:custGeom>
              <a:avLst/>
              <a:gdLst>
                <a:gd name="T0" fmla="*/ 1039279 w 2162175"/>
                <a:gd name="T1" fmla="*/ 954700 h 2276475"/>
                <a:gd name="T2" fmla="*/ 1093279 w 2162175"/>
                <a:gd name="T3" fmla="*/ 1023534 h 2276475"/>
                <a:gd name="T4" fmla="*/ 1496690 w 2162175"/>
                <a:gd name="T5" fmla="*/ 1481584 h 2276475"/>
                <a:gd name="T6" fmla="*/ 1492560 w 2162175"/>
                <a:gd name="T7" fmla="*/ 1564058 h 2276475"/>
                <a:gd name="T8" fmla="*/ 1386467 w 2162175"/>
                <a:gd name="T9" fmla="*/ 1617666 h 2276475"/>
                <a:gd name="T10" fmla="*/ 923973 w 2162175"/>
                <a:gd name="T11" fmla="*/ 1209736 h 2276475"/>
                <a:gd name="T12" fmla="*/ 849962 w 2162175"/>
                <a:gd name="T13" fmla="*/ 1162155 h 2276475"/>
                <a:gd name="T14" fmla="*/ 817880 w 2162175"/>
                <a:gd name="T15" fmla="*/ 1079680 h 2276475"/>
                <a:gd name="T16" fmla="*/ 842021 w 2162175"/>
                <a:gd name="T17" fmla="*/ 993082 h 2276475"/>
                <a:gd name="T18" fmla="*/ 910950 w 2162175"/>
                <a:gd name="T19" fmla="*/ 939157 h 2276475"/>
                <a:gd name="T20" fmla="*/ 885507 w 2162175"/>
                <a:gd name="T21" fmla="*/ 796814 h 2276475"/>
                <a:gd name="T22" fmla="*/ 738187 w 2162175"/>
                <a:gd name="T23" fmla="*/ 890781 h 2276475"/>
                <a:gd name="T24" fmla="*/ 674370 w 2162175"/>
                <a:gd name="T25" fmla="*/ 1055540 h 2276475"/>
                <a:gd name="T26" fmla="*/ 716280 w 2162175"/>
                <a:gd name="T27" fmla="*/ 1219030 h 2276475"/>
                <a:gd name="T28" fmla="*/ 838835 w 2162175"/>
                <a:gd name="T29" fmla="*/ 1326648 h 2276475"/>
                <a:gd name="T30" fmla="*/ 1438910 w 2162175"/>
                <a:gd name="T31" fmla="*/ 1854259 h 2276475"/>
                <a:gd name="T32" fmla="*/ 1554163 w 2162175"/>
                <a:gd name="T33" fmla="*/ 1879655 h 2276475"/>
                <a:gd name="T34" fmla="*/ 1662113 w 2162175"/>
                <a:gd name="T35" fmla="*/ 1832355 h 2276475"/>
                <a:gd name="T36" fmla="*/ 1759903 w 2162175"/>
                <a:gd name="T37" fmla="*/ 1696483 h 2276475"/>
                <a:gd name="T38" fmla="*/ 1751330 w 2162175"/>
                <a:gd name="T39" fmla="*/ 1580930 h 2276475"/>
                <a:gd name="T40" fmla="*/ 1226820 w 2162175"/>
                <a:gd name="T41" fmla="*/ 993319 h 2276475"/>
                <a:gd name="T42" fmla="*/ 1137285 w 2162175"/>
                <a:gd name="T43" fmla="*/ 854591 h 2276475"/>
                <a:gd name="T44" fmla="*/ 982980 w 2162175"/>
                <a:gd name="T45" fmla="*/ 789512 h 2276475"/>
                <a:gd name="T46" fmla="*/ 949960 w 2162175"/>
                <a:gd name="T47" fmla="*/ 17460 h 2276475"/>
                <a:gd name="T48" fmla="*/ 1102995 w 2162175"/>
                <a:gd name="T49" fmla="*/ 86983 h 2276475"/>
                <a:gd name="T50" fmla="*/ 1295083 w 2162175"/>
                <a:gd name="T51" fmla="*/ 276186 h 2276475"/>
                <a:gd name="T52" fmla="*/ 1413193 w 2162175"/>
                <a:gd name="T53" fmla="*/ 486342 h 2276475"/>
                <a:gd name="T54" fmla="*/ 1529397 w 2162175"/>
                <a:gd name="T55" fmla="*/ 852051 h 2276475"/>
                <a:gd name="T56" fmla="*/ 2120265 w 2162175"/>
                <a:gd name="T57" fmla="*/ 1717753 h 2276475"/>
                <a:gd name="T58" fmla="*/ 2160587 w 2162175"/>
                <a:gd name="T59" fmla="*/ 1901242 h 2276475"/>
                <a:gd name="T60" fmla="*/ 2083753 w 2162175"/>
                <a:gd name="T61" fmla="*/ 2075843 h 2276475"/>
                <a:gd name="T62" fmla="*/ 1830387 w 2162175"/>
                <a:gd name="T63" fmla="*/ 2267586 h 2276475"/>
                <a:gd name="T64" fmla="*/ 1644015 w 2162175"/>
                <a:gd name="T65" fmla="*/ 2254253 h 2276475"/>
                <a:gd name="T66" fmla="*/ 495300 w 2162175"/>
                <a:gd name="T67" fmla="*/ 1131095 h 2276475"/>
                <a:gd name="T68" fmla="*/ 409575 w 2162175"/>
                <a:gd name="T69" fmla="*/ 913003 h 2276475"/>
                <a:gd name="T70" fmla="*/ 418147 w 2162175"/>
                <a:gd name="T71" fmla="*/ 760624 h 2276475"/>
                <a:gd name="T72" fmla="*/ 565785 w 2162175"/>
                <a:gd name="T73" fmla="*/ 579992 h 2276475"/>
                <a:gd name="T74" fmla="*/ 653733 w 2162175"/>
                <a:gd name="T75" fmla="*/ 530151 h 2276475"/>
                <a:gd name="T76" fmla="*/ 816610 w 2162175"/>
                <a:gd name="T77" fmla="*/ 526976 h 2276475"/>
                <a:gd name="T78" fmla="*/ 1030605 w 2162175"/>
                <a:gd name="T79" fmla="*/ 619674 h 2276475"/>
                <a:gd name="T80" fmla="*/ 1186180 w 2162175"/>
                <a:gd name="T81" fmla="*/ 584753 h 2276475"/>
                <a:gd name="T82" fmla="*/ 1112203 w 2162175"/>
                <a:gd name="T83" fmla="*/ 394280 h 2276475"/>
                <a:gd name="T84" fmla="*/ 991235 w 2162175"/>
                <a:gd name="T85" fmla="*/ 246028 h 2276475"/>
                <a:gd name="T86" fmla="*/ 817245 w 2162175"/>
                <a:gd name="T87" fmla="*/ 176823 h 2276475"/>
                <a:gd name="T88" fmla="*/ 609917 w 2162175"/>
                <a:gd name="T89" fmla="*/ 209203 h 2276475"/>
                <a:gd name="T90" fmla="*/ 419735 w 2162175"/>
                <a:gd name="T91" fmla="*/ 319995 h 2276475"/>
                <a:gd name="T92" fmla="*/ 275590 w 2162175"/>
                <a:gd name="T93" fmla="*/ 485707 h 2276475"/>
                <a:gd name="T94" fmla="*/ 188595 w 2162175"/>
                <a:gd name="T95" fmla="*/ 679673 h 2276475"/>
                <a:gd name="T96" fmla="*/ 156527 w 2162175"/>
                <a:gd name="T97" fmla="*/ 877765 h 2276475"/>
                <a:gd name="T98" fmla="*/ 189547 w 2162175"/>
                <a:gd name="T99" fmla="*/ 1187602 h 2276475"/>
                <a:gd name="T100" fmla="*/ 282575 w 2162175"/>
                <a:gd name="T101" fmla="*/ 1449503 h 2276475"/>
                <a:gd name="T102" fmla="*/ 327343 w 2162175"/>
                <a:gd name="T103" fmla="*/ 1567596 h 2276475"/>
                <a:gd name="T104" fmla="*/ 306387 w 2162175"/>
                <a:gd name="T105" fmla="*/ 1626326 h 2276475"/>
                <a:gd name="T106" fmla="*/ 252095 w 2162175"/>
                <a:gd name="T107" fmla="*/ 1661881 h 2276475"/>
                <a:gd name="T108" fmla="*/ 189230 w 2162175"/>
                <a:gd name="T109" fmla="*/ 1658389 h 2276475"/>
                <a:gd name="T110" fmla="*/ 140335 w 2162175"/>
                <a:gd name="T111" fmla="*/ 1617754 h 2276475"/>
                <a:gd name="T112" fmla="*/ 55880 w 2162175"/>
                <a:gd name="T113" fmla="*/ 1366330 h 2276475"/>
                <a:gd name="T114" fmla="*/ 1270 w 2162175"/>
                <a:gd name="T115" fmla="*/ 1017763 h 2276475"/>
                <a:gd name="T116" fmla="*/ 16193 w 2162175"/>
                <a:gd name="T117" fmla="*/ 763164 h 2276475"/>
                <a:gd name="T118" fmla="*/ 84455 w 2162175"/>
                <a:gd name="T119" fmla="*/ 529199 h 2276475"/>
                <a:gd name="T120" fmla="*/ 218123 w 2162175"/>
                <a:gd name="T121" fmla="*/ 306662 h 2276475"/>
                <a:gd name="T122" fmla="*/ 418147 w 2162175"/>
                <a:gd name="T123" fmla="*/ 126347 h 2276475"/>
                <a:gd name="T124" fmla="*/ 671830 w 2162175"/>
                <a:gd name="T125" fmla="*/ 16190 h 2276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62175" h="2276475">
                  <a:moveTo>
                    <a:pt x="959868" y="930275"/>
                  </a:moveTo>
                  <a:lnTo>
                    <a:pt x="967173" y="930592"/>
                  </a:lnTo>
                  <a:lnTo>
                    <a:pt x="974479" y="931227"/>
                  </a:lnTo>
                  <a:lnTo>
                    <a:pt x="981467" y="932178"/>
                  </a:lnTo>
                  <a:lnTo>
                    <a:pt x="988138" y="933130"/>
                  </a:lnTo>
                  <a:lnTo>
                    <a:pt x="995126" y="935033"/>
                  </a:lnTo>
                  <a:lnTo>
                    <a:pt x="1002114" y="936936"/>
                  </a:lnTo>
                  <a:lnTo>
                    <a:pt x="1008785" y="939157"/>
                  </a:lnTo>
                  <a:lnTo>
                    <a:pt x="1014820" y="941695"/>
                  </a:lnTo>
                  <a:lnTo>
                    <a:pt x="1021491" y="944549"/>
                  </a:lnTo>
                  <a:lnTo>
                    <a:pt x="1027209" y="947404"/>
                  </a:lnTo>
                  <a:lnTo>
                    <a:pt x="1033561" y="951211"/>
                  </a:lnTo>
                  <a:lnTo>
                    <a:pt x="1039279" y="954700"/>
                  </a:lnTo>
                  <a:lnTo>
                    <a:pt x="1044679" y="958824"/>
                  </a:lnTo>
                  <a:lnTo>
                    <a:pt x="1050079" y="962630"/>
                  </a:lnTo>
                  <a:lnTo>
                    <a:pt x="1055479" y="967071"/>
                  </a:lnTo>
                  <a:lnTo>
                    <a:pt x="1059926" y="971829"/>
                  </a:lnTo>
                  <a:lnTo>
                    <a:pt x="1064691" y="976905"/>
                  </a:lnTo>
                  <a:lnTo>
                    <a:pt x="1069138" y="981980"/>
                  </a:lnTo>
                  <a:lnTo>
                    <a:pt x="1073585" y="987373"/>
                  </a:lnTo>
                  <a:lnTo>
                    <a:pt x="1077714" y="993082"/>
                  </a:lnTo>
                  <a:lnTo>
                    <a:pt x="1081208" y="998792"/>
                  </a:lnTo>
                  <a:lnTo>
                    <a:pt x="1084385" y="1004502"/>
                  </a:lnTo>
                  <a:lnTo>
                    <a:pt x="1087879" y="1010846"/>
                  </a:lnTo>
                  <a:lnTo>
                    <a:pt x="1090738" y="1016873"/>
                  </a:lnTo>
                  <a:lnTo>
                    <a:pt x="1093279" y="1023534"/>
                  </a:lnTo>
                  <a:lnTo>
                    <a:pt x="1095503" y="1030196"/>
                  </a:lnTo>
                  <a:lnTo>
                    <a:pt x="1097408" y="1036540"/>
                  </a:lnTo>
                  <a:lnTo>
                    <a:pt x="1098679" y="1043518"/>
                  </a:lnTo>
                  <a:lnTo>
                    <a:pt x="1100267" y="1050497"/>
                  </a:lnTo>
                  <a:lnTo>
                    <a:pt x="1100902" y="1057793"/>
                  </a:lnTo>
                  <a:lnTo>
                    <a:pt x="1101538" y="1065089"/>
                  </a:lnTo>
                  <a:lnTo>
                    <a:pt x="1101538" y="1072384"/>
                  </a:lnTo>
                  <a:lnTo>
                    <a:pt x="1101538" y="1075239"/>
                  </a:lnTo>
                  <a:lnTo>
                    <a:pt x="1101220" y="1078094"/>
                  </a:lnTo>
                  <a:lnTo>
                    <a:pt x="1100585" y="1084121"/>
                  </a:lnTo>
                  <a:lnTo>
                    <a:pt x="1487796" y="1470798"/>
                  </a:lnTo>
                  <a:lnTo>
                    <a:pt x="1492560" y="1476191"/>
                  </a:lnTo>
                  <a:lnTo>
                    <a:pt x="1496690" y="1481584"/>
                  </a:lnTo>
                  <a:lnTo>
                    <a:pt x="1500184" y="1487293"/>
                  </a:lnTo>
                  <a:lnTo>
                    <a:pt x="1503043" y="1493637"/>
                  </a:lnTo>
                  <a:lnTo>
                    <a:pt x="1505266" y="1500299"/>
                  </a:lnTo>
                  <a:lnTo>
                    <a:pt x="1506854" y="1506643"/>
                  </a:lnTo>
                  <a:lnTo>
                    <a:pt x="1507807" y="1513304"/>
                  </a:lnTo>
                  <a:lnTo>
                    <a:pt x="1508125" y="1519966"/>
                  </a:lnTo>
                  <a:lnTo>
                    <a:pt x="1507807" y="1526310"/>
                  </a:lnTo>
                  <a:lnTo>
                    <a:pt x="1506854" y="1533289"/>
                  </a:lnTo>
                  <a:lnTo>
                    <a:pt x="1505266" y="1539633"/>
                  </a:lnTo>
                  <a:lnTo>
                    <a:pt x="1503043" y="1545977"/>
                  </a:lnTo>
                  <a:lnTo>
                    <a:pt x="1500184" y="1552321"/>
                  </a:lnTo>
                  <a:lnTo>
                    <a:pt x="1496690" y="1558031"/>
                  </a:lnTo>
                  <a:lnTo>
                    <a:pt x="1492560" y="1564058"/>
                  </a:lnTo>
                  <a:lnTo>
                    <a:pt x="1487796" y="1569133"/>
                  </a:lnTo>
                  <a:lnTo>
                    <a:pt x="1455713" y="1601171"/>
                  </a:lnTo>
                  <a:lnTo>
                    <a:pt x="1450631" y="1605929"/>
                  </a:lnTo>
                  <a:lnTo>
                    <a:pt x="1444913" y="1609736"/>
                  </a:lnTo>
                  <a:lnTo>
                    <a:pt x="1438878" y="1612908"/>
                  </a:lnTo>
                  <a:lnTo>
                    <a:pt x="1432843" y="1616080"/>
                  </a:lnTo>
                  <a:lnTo>
                    <a:pt x="1426490" y="1617666"/>
                  </a:lnTo>
                  <a:lnTo>
                    <a:pt x="1419819" y="1619569"/>
                  </a:lnTo>
                  <a:lnTo>
                    <a:pt x="1413149" y="1620204"/>
                  </a:lnTo>
                  <a:lnTo>
                    <a:pt x="1406478" y="1620838"/>
                  </a:lnTo>
                  <a:lnTo>
                    <a:pt x="1399490" y="1620204"/>
                  </a:lnTo>
                  <a:lnTo>
                    <a:pt x="1393137" y="1619569"/>
                  </a:lnTo>
                  <a:lnTo>
                    <a:pt x="1386467" y="1617666"/>
                  </a:lnTo>
                  <a:lnTo>
                    <a:pt x="1379796" y="1616080"/>
                  </a:lnTo>
                  <a:lnTo>
                    <a:pt x="1373761" y="1612908"/>
                  </a:lnTo>
                  <a:lnTo>
                    <a:pt x="1367725" y="1609736"/>
                  </a:lnTo>
                  <a:lnTo>
                    <a:pt x="1362325" y="1605929"/>
                  </a:lnTo>
                  <a:lnTo>
                    <a:pt x="1357243" y="1601171"/>
                  </a:lnTo>
                  <a:lnTo>
                    <a:pt x="968762" y="1213225"/>
                  </a:lnTo>
                  <a:lnTo>
                    <a:pt x="964315" y="1213542"/>
                  </a:lnTo>
                  <a:lnTo>
                    <a:pt x="959868" y="1213860"/>
                  </a:lnTo>
                  <a:lnTo>
                    <a:pt x="952562" y="1213860"/>
                  </a:lnTo>
                  <a:lnTo>
                    <a:pt x="945256" y="1213225"/>
                  </a:lnTo>
                  <a:lnTo>
                    <a:pt x="937950" y="1212591"/>
                  </a:lnTo>
                  <a:lnTo>
                    <a:pt x="930962" y="1211005"/>
                  </a:lnTo>
                  <a:lnTo>
                    <a:pt x="923973" y="1209736"/>
                  </a:lnTo>
                  <a:lnTo>
                    <a:pt x="917621" y="1207833"/>
                  </a:lnTo>
                  <a:lnTo>
                    <a:pt x="910950" y="1205295"/>
                  </a:lnTo>
                  <a:lnTo>
                    <a:pt x="904279" y="1203074"/>
                  </a:lnTo>
                  <a:lnTo>
                    <a:pt x="898244" y="1200220"/>
                  </a:lnTo>
                  <a:lnTo>
                    <a:pt x="891891" y="1196730"/>
                  </a:lnTo>
                  <a:lnTo>
                    <a:pt x="886174" y="1193558"/>
                  </a:lnTo>
                  <a:lnTo>
                    <a:pt x="880456" y="1190069"/>
                  </a:lnTo>
                  <a:lnTo>
                    <a:pt x="874738" y="1185945"/>
                  </a:lnTo>
                  <a:lnTo>
                    <a:pt x="869338" y="1181504"/>
                  </a:lnTo>
                  <a:lnTo>
                    <a:pt x="864256" y="1177381"/>
                  </a:lnTo>
                  <a:lnTo>
                    <a:pt x="859174" y="1172622"/>
                  </a:lnTo>
                  <a:lnTo>
                    <a:pt x="854409" y="1167864"/>
                  </a:lnTo>
                  <a:lnTo>
                    <a:pt x="849962" y="1162155"/>
                  </a:lnTo>
                  <a:lnTo>
                    <a:pt x="846150" y="1157079"/>
                  </a:lnTo>
                  <a:lnTo>
                    <a:pt x="842021" y="1151369"/>
                  </a:lnTo>
                  <a:lnTo>
                    <a:pt x="838527" y="1145977"/>
                  </a:lnTo>
                  <a:lnTo>
                    <a:pt x="834715" y="1139633"/>
                  </a:lnTo>
                  <a:lnTo>
                    <a:pt x="831856" y="1133923"/>
                  </a:lnTo>
                  <a:lnTo>
                    <a:pt x="828997" y="1127262"/>
                  </a:lnTo>
                  <a:lnTo>
                    <a:pt x="826456" y="1121235"/>
                  </a:lnTo>
                  <a:lnTo>
                    <a:pt x="824233" y="1114573"/>
                  </a:lnTo>
                  <a:lnTo>
                    <a:pt x="822009" y="1107595"/>
                  </a:lnTo>
                  <a:lnTo>
                    <a:pt x="820421" y="1100616"/>
                  </a:lnTo>
                  <a:lnTo>
                    <a:pt x="819468" y="1093955"/>
                  </a:lnTo>
                  <a:lnTo>
                    <a:pt x="818197" y="1086976"/>
                  </a:lnTo>
                  <a:lnTo>
                    <a:pt x="817880" y="1079680"/>
                  </a:lnTo>
                  <a:lnTo>
                    <a:pt x="817562" y="1072384"/>
                  </a:lnTo>
                  <a:lnTo>
                    <a:pt x="817880" y="1065089"/>
                  </a:lnTo>
                  <a:lnTo>
                    <a:pt x="818197" y="1057793"/>
                  </a:lnTo>
                  <a:lnTo>
                    <a:pt x="819468" y="1050497"/>
                  </a:lnTo>
                  <a:lnTo>
                    <a:pt x="820421" y="1043518"/>
                  </a:lnTo>
                  <a:lnTo>
                    <a:pt x="822009" y="1036540"/>
                  </a:lnTo>
                  <a:lnTo>
                    <a:pt x="824233" y="1030196"/>
                  </a:lnTo>
                  <a:lnTo>
                    <a:pt x="826456" y="1023534"/>
                  </a:lnTo>
                  <a:lnTo>
                    <a:pt x="828997" y="1016873"/>
                  </a:lnTo>
                  <a:lnTo>
                    <a:pt x="831856" y="1010846"/>
                  </a:lnTo>
                  <a:lnTo>
                    <a:pt x="834715" y="1004502"/>
                  </a:lnTo>
                  <a:lnTo>
                    <a:pt x="838527" y="998792"/>
                  </a:lnTo>
                  <a:lnTo>
                    <a:pt x="842021" y="993082"/>
                  </a:lnTo>
                  <a:lnTo>
                    <a:pt x="846150" y="987373"/>
                  </a:lnTo>
                  <a:lnTo>
                    <a:pt x="849962" y="981980"/>
                  </a:lnTo>
                  <a:lnTo>
                    <a:pt x="854409" y="976905"/>
                  </a:lnTo>
                  <a:lnTo>
                    <a:pt x="859174" y="971829"/>
                  </a:lnTo>
                  <a:lnTo>
                    <a:pt x="864256" y="967071"/>
                  </a:lnTo>
                  <a:lnTo>
                    <a:pt x="869338" y="962630"/>
                  </a:lnTo>
                  <a:lnTo>
                    <a:pt x="874738" y="958824"/>
                  </a:lnTo>
                  <a:lnTo>
                    <a:pt x="880456" y="954700"/>
                  </a:lnTo>
                  <a:lnTo>
                    <a:pt x="886174" y="951211"/>
                  </a:lnTo>
                  <a:lnTo>
                    <a:pt x="891891" y="947404"/>
                  </a:lnTo>
                  <a:lnTo>
                    <a:pt x="898244" y="944549"/>
                  </a:lnTo>
                  <a:lnTo>
                    <a:pt x="904279" y="941695"/>
                  </a:lnTo>
                  <a:lnTo>
                    <a:pt x="910950" y="939157"/>
                  </a:lnTo>
                  <a:lnTo>
                    <a:pt x="917621" y="936936"/>
                  </a:lnTo>
                  <a:lnTo>
                    <a:pt x="923973" y="935033"/>
                  </a:lnTo>
                  <a:lnTo>
                    <a:pt x="930962" y="933130"/>
                  </a:lnTo>
                  <a:lnTo>
                    <a:pt x="937950" y="932178"/>
                  </a:lnTo>
                  <a:lnTo>
                    <a:pt x="945256" y="931227"/>
                  </a:lnTo>
                  <a:lnTo>
                    <a:pt x="952562" y="930592"/>
                  </a:lnTo>
                  <a:lnTo>
                    <a:pt x="959868" y="930275"/>
                  </a:lnTo>
                  <a:close/>
                  <a:moveTo>
                    <a:pt x="955675" y="788243"/>
                  </a:moveTo>
                  <a:lnTo>
                    <a:pt x="941070" y="788560"/>
                  </a:lnTo>
                  <a:lnTo>
                    <a:pt x="927100" y="789512"/>
                  </a:lnTo>
                  <a:lnTo>
                    <a:pt x="912813" y="791417"/>
                  </a:lnTo>
                  <a:lnTo>
                    <a:pt x="898843" y="793957"/>
                  </a:lnTo>
                  <a:lnTo>
                    <a:pt x="885507" y="796814"/>
                  </a:lnTo>
                  <a:lnTo>
                    <a:pt x="871855" y="800941"/>
                  </a:lnTo>
                  <a:lnTo>
                    <a:pt x="858837" y="805385"/>
                  </a:lnTo>
                  <a:lnTo>
                    <a:pt x="846137" y="810464"/>
                  </a:lnTo>
                  <a:lnTo>
                    <a:pt x="833755" y="815861"/>
                  </a:lnTo>
                  <a:lnTo>
                    <a:pt x="821690" y="822210"/>
                  </a:lnTo>
                  <a:lnTo>
                    <a:pt x="809625" y="828877"/>
                  </a:lnTo>
                  <a:lnTo>
                    <a:pt x="798195" y="836178"/>
                  </a:lnTo>
                  <a:lnTo>
                    <a:pt x="787400" y="844432"/>
                  </a:lnTo>
                  <a:lnTo>
                    <a:pt x="776605" y="852686"/>
                  </a:lnTo>
                  <a:lnTo>
                    <a:pt x="766127" y="861257"/>
                  </a:lnTo>
                  <a:lnTo>
                    <a:pt x="756285" y="870781"/>
                  </a:lnTo>
                  <a:lnTo>
                    <a:pt x="747395" y="880622"/>
                  </a:lnTo>
                  <a:lnTo>
                    <a:pt x="738187" y="890781"/>
                  </a:lnTo>
                  <a:lnTo>
                    <a:pt x="729933" y="901574"/>
                  </a:lnTo>
                  <a:lnTo>
                    <a:pt x="721995" y="912368"/>
                  </a:lnTo>
                  <a:lnTo>
                    <a:pt x="715010" y="924114"/>
                  </a:lnTo>
                  <a:lnTo>
                    <a:pt x="708025" y="935860"/>
                  </a:lnTo>
                  <a:lnTo>
                    <a:pt x="701675" y="947923"/>
                  </a:lnTo>
                  <a:lnTo>
                    <a:pt x="695960" y="960621"/>
                  </a:lnTo>
                  <a:lnTo>
                    <a:pt x="691197" y="973319"/>
                  </a:lnTo>
                  <a:lnTo>
                    <a:pt x="686435" y="986335"/>
                  </a:lnTo>
                  <a:lnTo>
                    <a:pt x="682625" y="999668"/>
                  </a:lnTo>
                  <a:lnTo>
                    <a:pt x="679450" y="1013319"/>
                  </a:lnTo>
                  <a:lnTo>
                    <a:pt x="676910" y="1027287"/>
                  </a:lnTo>
                  <a:lnTo>
                    <a:pt x="675640" y="1041572"/>
                  </a:lnTo>
                  <a:lnTo>
                    <a:pt x="674370" y="1055540"/>
                  </a:lnTo>
                  <a:lnTo>
                    <a:pt x="674053" y="1070143"/>
                  </a:lnTo>
                  <a:lnTo>
                    <a:pt x="674053" y="1083794"/>
                  </a:lnTo>
                  <a:lnTo>
                    <a:pt x="675005" y="1097127"/>
                  </a:lnTo>
                  <a:lnTo>
                    <a:pt x="676593" y="1110143"/>
                  </a:lnTo>
                  <a:lnTo>
                    <a:pt x="678815" y="1123476"/>
                  </a:lnTo>
                  <a:lnTo>
                    <a:pt x="681673" y="1136174"/>
                  </a:lnTo>
                  <a:lnTo>
                    <a:pt x="684847" y="1148872"/>
                  </a:lnTo>
                  <a:lnTo>
                    <a:pt x="688975" y="1161253"/>
                  </a:lnTo>
                  <a:lnTo>
                    <a:pt x="693420" y="1173316"/>
                  </a:lnTo>
                  <a:lnTo>
                    <a:pt x="698500" y="1185062"/>
                  </a:lnTo>
                  <a:lnTo>
                    <a:pt x="703897" y="1196491"/>
                  </a:lnTo>
                  <a:lnTo>
                    <a:pt x="710247" y="1207919"/>
                  </a:lnTo>
                  <a:lnTo>
                    <a:pt x="716280" y="1219030"/>
                  </a:lnTo>
                  <a:lnTo>
                    <a:pt x="723583" y="1229506"/>
                  </a:lnTo>
                  <a:lnTo>
                    <a:pt x="730885" y="1239982"/>
                  </a:lnTo>
                  <a:lnTo>
                    <a:pt x="738823" y="1249823"/>
                  </a:lnTo>
                  <a:lnTo>
                    <a:pt x="747395" y="1259347"/>
                  </a:lnTo>
                  <a:lnTo>
                    <a:pt x="755650" y="1268553"/>
                  </a:lnTo>
                  <a:lnTo>
                    <a:pt x="765175" y="1277442"/>
                  </a:lnTo>
                  <a:lnTo>
                    <a:pt x="774700" y="1286013"/>
                  </a:lnTo>
                  <a:lnTo>
                    <a:pt x="784543" y="1293632"/>
                  </a:lnTo>
                  <a:lnTo>
                    <a:pt x="794703" y="1301251"/>
                  </a:lnTo>
                  <a:lnTo>
                    <a:pt x="805180" y="1308235"/>
                  </a:lnTo>
                  <a:lnTo>
                    <a:pt x="816293" y="1315219"/>
                  </a:lnTo>
                  <a:lnTo>
                    <a:pt x="827405" y="1320933"/>
                  </a:lnTo>
                  <a:lnTo>
                    <a:pt x="838835" y="1326648"/>
                  </a:lnTo>
                  <a:lnTo>
                    <a:pt x="850900" y="1331727"/>
                  </a:lnTo>
                  <a:lnTo>
                    <a:pt x="862965" y="1336171"/>
                  </a:lnTo>
                  <a:lnTo>
                    <a:pt x="875347" y="1340298"/>
                  </a:lnTo>
                  <a:lnTo>
                    <a:pt x="887730" y="1343473"/>
                  </a:lnTo>
                  <a:lnTo>
                    <a:pt x="900747" y="1346330"/>
                  </a:lnTo>
                  <a:lnTo>
                    <a:pt x="913447" y="1348869"/>
                  </a:lnTo>
                  <a:lnTo>
                    <a:pt x="927100" y="1350457"/>
                  </a:lnTo>
                  <a:lnTo>
                    <a:pt x="1403033" y="1826323"/>
                  </a:lnTo>
                  <a:lnTo>
                    <a:pt x="1409383" y="1832989"/>
                  </a:lnTo>
                  <a:lnTo>
                    <a:pt x="1416367" y="1838704"/>
                  </a:lnTo>
                  <a:lnTo>
                    <a:pt x="1423670" y="1844100"/>
                  </a:lnTo>
                  <a:lnTo>
                    <a:pt x="1431290" y="1849180"/>
                  </a:lnTo>
                  <a:lnTo>
                    <a:pt x="1438910" y="1854259"/>
                  </a:lnTo>
                  <a:lnTo>
                    <a:pt x="1447165" y="1858703"/>
                  </a:lnTo>
                  <a:lnTo>
                    <a:pt x="1455103" y="1862830"/>
                  </a:lnTo>
                  <a:lnTo>
                    <a:pt x="1463357" y="1866322"/>
                  </a:lnTo>
                  <a:lnTo>
                    <a:pt x="1472247" y="1869814"/>
                  </a:lnTo>
                  <a:lnTo>
                    <a:pt x="1480820" y="1872671"/>
                  </a:lnTo>
                  <a:lnTo>
                    <a:pt x="1489710" y="1874894"/>
                  </a:lnTo>
                  <a:lnTo>
                    <a:pt x="1498917" y="1877116"/>
                  </a:lnTo>
                  <a:lnTo>
                    <a:pt x="1507807" y="1878386"/>
                  </a:lnTo>
                  <a:lnTo>
                    <a:pt x="1517015" y="1879655"/>
                  </a:lnTo>
                  <a:lnTo>
                    <a:pt x="1526540" y="1880290"/>
                  </a:lnTo>
                  <a:lnTo>
                    <a:pt x="1535747" y="1880608"/>
                  </a:lnTo>
                  <a:lnTo>
                    <a:pt x="1545273" y="1880290"/>
                  </a:lnTo>
                  <a:lnTo>
                    <a:pt x="1554163" y="1879655"/>
                  </a:lnTo>
                  <a:lnTo>
                    <a:pt x="1563687" y="1878386"/>
                  </a:lnTo>
                  <a:lnTo>
                    <a:pt x="1572895" y="1877116"/>
                  </a:lnTo>
                  <a:lnTo>
                    <a:pt x="1581785" y="1874894"/>
                  </a:lnTo>
                  <a:lnTo>
                    <a:pt x="1590675" y="1872671"/>
                  </a:lnTo>
                  <a:lnTo>
                    <a:pt x="1599565" y="1869814"/>
                  </a:lnTo>
                  <a:lnTo>
                    <a:pt x="1608137" y="1866322"/>
                  </a:lnTo>
                  <a:lnTo>
                    <a:pt x="1616710" y="1862830"/>
                  </a:lnTo>
                  <a:lnTo>
                    <a:pt x="1624647" y="1858703"/>
                  </a:lnTo>
                  <a:lnTo>
                    <a:pt x="1632585" y="1853941"/>
                  </a:lnTo>
                  <a:lnTo>
                    <a:pt x="1640205" y="1849180"/>
                  </a:lnTo>
                  <a:lnTo>
                    <a:pt x="1647825" y="1844100"/>
                  </a:lnTo>
                  <a:lnTo>
                    <a:pt x="1655127" y="1838704"/>
                  </a:lnTo>
                  <a:lnTo>
                    <a:pt x="1662113" y="1832355"/>
                  </a:lnTo>
                  <a:lnTo>
                    <a:pt x="1668780" y="1826323"/>
                  </a:lnTo>
                  <a:lnTo>
                    <a:pt x="1710373" y="1784736"/>
                  </a:lnTo>
                  <a:lnTo>
                    <a:pt x="1717040" y="1777752"/>
                  </a:lnTo>
                  <a:lnTo>
                    <a:pt x="1723390" y="1770451"/>
                  </a:lnTo>
                  <a:lnTo>
                    <a:pt x="1728787" y="1762832"/>
                  </a:lnTo>
                  <a:lnTo>
                    <a:pt x="1734185" y="1755213"/>
                  </a:lnTo>
                  <a:lnTo>
                    <a:pt x="1739265" y="1747276"/>
                  </a:lnTo>
                  <a:lnTo>
                    <a:pt x="1743710" y="1739340"/>
                  </a:lnTo>
                  <a:lnTo>
                    <a:pt x="1747837" y="1730769"/>
                  </a:lnTo>
                  <a:lnTo>
                    <a:pt x="1751330" y="1722515"/>
                  </a:lnTo>
                  <a:lnTo>
                    <a:pt x="1754823" y="1713944"/>
                  </a:lnTo>
                  <a:lnTo>
                    <a:pt x="1757680" y="1705372"/>
                  </a:lnTo>
                  <a:lnTo>
                    <a:pt x="1759903" y="1696483"/>
                  </a:lnTo>
                  <a:lnTo>
                    <a:pt x="1761490" y="1687912"/>
                  </a:lnTo>
                  <a:lnTo>
                    <a:pt x="1763395" y="1678706"/>
                  </a:lnTo>
                  <a:lnTo>
                    <a:pt x="1764665" y="1669500"/>
                  </a:lnTo>
                  <a:lnTo>
                    <a:pt x="1764983" y="1660928"/>
                  </a:lnTo>
                  <a:lnTo>
                    <a:pt x="1765300" y="1651722"/>
                  </a:lnTo>
                  <a:lnTo>
                    <a:pt x="1764983" y="1642516"/>
                  </a:lnTo>
                  <a:lnTo>
                    <a:pt x="1764665" y="1633945"/>
                  </a:lnTo>
                  <a:lnTo>
                    <a:pt x="1763395" y="1624738"/>
                  </a:lnTo>
                  <a:lnTo>
                    <a:pt x="1761490" y="1616167"/>
                  </a:lnTo>
                  <a:lnTo>
                    <a:pt x="1759903" y="1606961"/>
                  </a:lnTo>
                  <a:lnTo>
                    <a:pt x="1757680" y="1598072"/>
                  </a:lnTo>
                  <a:lnTo>
                    <a:pt x="1754823" y="1589501"/>
                  </a:lnTo>
                  <a:lnTo>
                    <a:pt x="1751330" y="1580930"/>
                  </a:lnTo>
                  <a:lnTo>
                    <a:pt x="1747837" y="1572676"/>
                  </a:lnTo>
                  <a:lnTo>
                    <a:pt x="1743710" y="1564422"/>
                  </a:lnTo>
                  <a:lnTo>
                    <a:pt x="1739265" y="1556168"/>
                  </a:lnTo>
                  <a:lnTo>
                    <a:pt x="1734185" y="1548232"/>
                  </a:lnTo>
                  <a:lnTo>
                    <a:pt x="1728787" y="1540613"/>
                  </a:lnTo>
                  <a:lnTo>
                    <a:pt x="1723390" y="1533311"/>
                  </a:lnTo>
                  <a:lnTo>
                    <a:pt x="1717040" y="1526010"/>
                  </a:lnTo>
                  <a:lnTo>
                    <a:pt x="1710373" y="1519026"/>
                  </a:lnTo>
                  <a:lnTo>
                    <a:pt x="1236663" y="1045699"/>
                  </a:lnTo>
                  <a:lnTo>
                    <a:pt x="1235393" y="1032366"/>
                  </a:lnTo>
                  <a:lnTo>
                    <a:pt x="1233170" y="1019350"/>
                  </a:lnTo>
                  <a:lnTo>
                    <a:pt x="1230313" y="1006017"/>
                  </a:lnTo>
                  <a:lnTo>
                    <a:pt x="1226820" y="993319"/>
                  </a:lnTo>
                  <a:lnTo>
                    <a:pt x="1223327" y="980621"/>
                  </a:lnTo>
                  <a:lnTo>
                    <a:pt x="1218883" y="968557"/>
                  </a:lnTo>
                  <a:lnTo>
                    <a:pt x="1213803" y="956494"/>
                  </a:lnTo>
                  <a:lnTo>
                    <a:pt x="1208405" y="944431"/>
                  </a:lnTo>
                  <a:lnTo>
                    <a:pt x="1202055" y="933320"/>
                  </a:lnTo>
                  <a:lnTo>
                    <a:pt x="1195705" y="922209"/>
                  </a:lnTo>
                  <a:lnTo>
                    <a:pt x="1188720" y="911415"/>
                  </a:lnTo>
                  <a:lnTo>
                    <a:pt x="1181100" y="900622"/>
                  </a:lnTo>
                  <a:lnTo>
                    <a:pt x="1173480" y="890781"/>
                  </a:lnTo>
                  <a:lnTo>
                    <a:pt x="1164907" y="880940"/>
                  </a:lnTo>
                  <a:lnTo>
                    <a:pt x="1156017" y="871733"/>
                  </a:lnTo>
                  <a:lnTo>
                    <a:pt x="1146810" y="862845"/>
                  </a:lnTo>
                  <a:lnTo>
                    <a:pt x="1137285" y="854591"/>
                  </a:lnTo>
                  <a:lnTo>
                    <a:pt x="1127125" y="846337"/>
                  </a:lnTo>
                  <a:lnTo>
                    <a:pt x="1116965" y="838718"/>
                  </a:lnTo>
                  <a:lnTo>
                    <a:pt x="1105853" y="831417"/>
                  </a:lnTo>
                  <a:lnTo>
                    <a:pt x="1095057" y="825067"/>
                  </a:lnTo>
                  <a:lnTo>
                    <a:pt x="1083627" y="818718"/>
                  </a:lnTo>
                  <a:lnTo>
                    <a:pt x="1071880" y="813322"/>
                  </a:lnTo>
                  <a:lnTo>
                    <a:pt x="1060133" y="808242"/>
                  </a:lnTo>
                  <a:lnTo>
                    <a:pt x="1048067" y="803480"/>
                  </a:lnTo>
                  <a:lnTo>
                    <a:pt x="1035367" y="799354"/>
                  </a:lnTo>
                  <a:lnTo>
                    <a:pt x="1022350" y="796179"/>
                  </a:lnTo>
                  <a:lnTo>
                    <a:pt x="1009650" y="793322"/>
                  </a:lnTo>
                  <a:lnTo>
                    <a:pt x="996633" y="791100"/>
                  </a:lnTo>
                  <a:lnTo>
                    <a:pt x="982980" y="789512"/>
                  </a:lnTo>
                  <a:lnTo>
                    <a:pt x="969645" y="788560"/>
                  </a:lnTo>
                  <a:lnTo>
                    <a:pt x="955675" y="788243"/>
                  </a:lnTo>
                  <a:close/>
                  <a:moveTo>
                    <a:pt x="802640" y="0"/>
                  </a:moveTo>
                  <a:lnTo>
                    <a:pt x="825183" y="317"/>
                  </a:lnTo>
                  <a:lnTo>
                    <a:pt x="848360" y="952"/>
                  </a:lnTo>
                  <a:lnTo>
                    <a:pt x="871220" y="2857"/>
                  </a:lnTo>
                  <a:lnTo>
                    <a:pt x="882650" y="4127"/>
                  </a:lnTo>
                  <a:lnTo>
                    <a:pt x="894080" y="5714"/>
                  </a:lnTo>
                  <a:lnTo>
                    <a:pt x="905510" y="7301"/>
                  </a:lnTo>
                  <a:lnTo>
                    <a:pt x="916305" y="9524"/>
                  </a:lnTo>
                  <a:lnTo>
                    <a:pt x="927735" y="12063"/>
                  </a:lnTo>
                  <a:lnTo>
                    <a:pt x="938847" y="14603"/>
                  </a:lnTo>
                  <a:lnTo>
                    <a:pt x="949960" y="17460"/>
                  </a:lnTo>
                  <a:lnTo>
                    <a:pt x="960755" y="20317"/>
                  </a:lnTo>
                  <a:lnTo>
                    <a:pt x="971867" y="24127"/>
                  </a:lnTo>
                  <a:lnTo>
                    <a:pt x="982345" y="27301"/>
                  </a:lnTo>
                  <a:lnTo>
                    <a:pt x="992823" y="31428"/>
                  </a:lnTo>
                  <a:lnTo>
                    <a:pt x="1003617" y="35238"/>
                  </a:lnTo>
                  <a:lnTo>
                    <a:pt x="1014095" y="39682"/>
                  </a:lnTo>
                  <a:lnTo>
                    <a:pt x="1024255" y="44126"/>
                  </a:lnTo>
                  <a:lnTo>
                    <a:pt x="1034733" y="48888"/>
                  </a:lnTo>
                  <a:lnTo>
                    <a:pt x="1044575" y="53967"/>
                  </a:lnTo>
                  <a:lnTo>
                    <a:pt x="1055053" y="59047"/>
                  </a:lnTo>
                  <a:lnTo>
                    <a:pt x="1064895" y="64126"/>
                  </a:lnTo>
                  <a:lnTo>
                    <a:pt x="1083945" y="75554"/>
                  </a:lnTo>
                  <a:lnTo>
                    <a:pt x="1102995" y="86983"/>
                  </a:lnTo>
                  <a:lnTo>
                    <a:pt x="1121093" y="99364"/>
                  </a:lnTo>
                  <a:lnTo>
                    <a:pt x="1138873" y="112379"/>
                  </a:lnTo>
                  <a:lnTo>
                    <a:pt x="1156017" y="125712"/>
                  </a:lnTo>
                  <a:lnTo>
                    <a:pt x="1171893" y="139681"/>
                  </a:lnTo>
                  <a:lnTo>
                    <a:pt x="1187450" y="153649"/>
                  </a:lnTo>
                  <a:lnTo>
                    <a:pt x="1203007" y="168252"/>
                  </a:lnTo>
                  <a:lnTo>
                    <a:pt x="1217930" y="182855"/>
                  </a:lnTo>
                  <a:lnTo>
                    <a:pt x="1231900" y="197775"/>
                  </a:lnTo>
                  <a:lnTo>
                    <a:pt x="1245553" y="213013"/>
                  </a:lnTo>
                  <a:lnTo>
                    <a:pt x="1258570" y="228886"/>
                  </a:lnTo>
                  <a:lnTo>
                    <a:pt x="1271270" y="244441"/>
                  </a:lnTo>
                  <a:lnTo>
                    <a:pt x="1283335" y="260314"/>
                  </a:lnTo>
                  <a:lnTo>
                    <a:pt x="1295083" y="276186"/>
                  </a:lnTo>
                  <a:lnTo>
                    <a:pt x="1306513" y="292377"/>
                  </a:lnTo>
                  <a:lnTo>
                    <a:pt x="1316990" y="308249"/>
                  </a:lnTo>
                  <a:lnTo>
                    <a:pt x="1327467" y="324757"/>
                  </a:lnTo>
                  <a:lnTo>
                    <a:pt x="1337310" y="340947"/>
                  </a:lnTo>
                  <a:lnTo>
                    <a:pt x="1347153" y="357138"/>
                  </a:lnTo>
                  <a:lnTo>
                    <a:pt x="1356360" y="373645"/>
                  </a:lnTo>
                  <a:lnTo>
                    <a:pt x="1365567" y="389836"/>
                  </a:lnTo>
                  <a:lnTo>
                    <a:pt x="1373823" y="406026"/>
                  </a:lnTo>
                  <a:lnTo>
                    <a:pt x="1382713" y="421899"/>
                  </a:lnTo>
                  <a:lnTo>
                    <a:pt x="1390650" y="438406"/>
                  </a:lnTo>
                  <a:lnTo>
                    <a:pt x="1398270" y="454279"/>
                  </a:lnTo>
                  <a:lnTo>
                    <a:pt x="1405890" y="470469"/>
                  </a:lnTo>
                  <a:lnTo>
                    <a:pt x="1413193" y="486342"/>
                  </a:lnTo>
                  <a:lnTo>
                    <a:pt x="1420177" y="502215"/>
                  </a:lnTo>
                  <a:lnTo>
                    <a:pt x="1433195" y="533961"/>
                  </a:lnTo>
                  <a:lnTo>
                    <a:pt x="1445260" y="565389"/>
                  </a:lnTo>
                  <a:lnTo>
                    <a:pt x="1456690" y="596499"/>
                  </a:lnTo>
                  <a:lnTo>
                    <a:pt x="1467167" y="626975"/>
                  </a:lnTo>
                  <a:lnTo>
                    <a:pt x="1477327" y="657133"/>
                  </a:lnTo>
                  <a:lnTo>
                    <a:pt x="1486535" y="686657"/>
                  </a:lnTo>
                  <a:lnTo>
                    <a:pt x="1495107" y="715545"/>
                  </a:lnTo>
                  <a:lnTo>
                    <a:pt x="1503363" y="744116"/>
                  </a:lnTo>
                  <a:lnTo>
                    <a:pt x="1510347" y="772052"/>
                  </a:lnTo>
                  <a:lnTo>
                    <a:pt x="1517333" y="799036"/>
                  </a:lnTo>
                  <a:lnTo>
                    <a:pt x="1523683" y="825702"/>
                  </a:lnTo>
                  <a:lnTo>
                    <a:pt x="1529397" y="852051"/>
                  </a:lnTo>
                  <a:lnTo>
                    <a:pt x="1534795" y="877130"/>
                  </a:lnTo>
                  <a:lnTo>
                    <a:pt x="1539875" y="901574"/>
                  </a:lnTo>
                  <a:lnTo>
                    <a:pt x="1544320" y="925066"/>
                  </a:lnTo>
                  <a:lnTo>
                    <a:pt x="1552257" y="970462"/>
                  </a:lnTo>
                  <a:lnTo>
                    <a:pt x="1559243" y="1012049"/>
                  </a:lnTo>
                  <a:lnTo>
                    <a:pt x="1565275" y="1049826"/>
                  </a:lnTo>
                  <a:lnTo>
                    <a:pt x="1578927" y="1163475"/>
                  </a:lnTo>
                  <a:lnTo>
                    <a:pt x="2073275" y="1657119"/>
                  </a:lnTo>
                  <a:lnTo>
                    <a:pt x="2083753" y="1668865"/>
                  </a:lnTo>
                  <a:lnTo>
                    <a:pt x="2093913" y="1680611"/>
                  </a:lnTo>
                  <a:lnTo>
                    <a:pt x="2103437" y="1692674"/>
                  </a:lnTo>
                  <a:lnTo>
                    <a:pt x="2112327" y="1705055"/>
                  </a:lnTo>
                  <a:lnTo>
                    <a:pt x="2120265" y="1717753"/>
                  </a:lnTo>
                  <a:lnTo>
                    <a:pt x="2127567" y="1730769"/>
                  </a:lnTo>
                  <a:lnTo>
                    <a:pt x="2134235" y="1744419"/>
                  </a:lnTo>
                  <a:lnTo>
                    <a:pt x="2139950" y="1757752"/>
                  </a:lnTo>
                  <a:lnTo>
                    <a:pt x="2145030" y="1771720"/>
                  </a:lnTo>
                  <a:lnTo>
                    <a:pt x="2149793" y="1786006"/>
                  </a:lnTo>
                  <a:lnTo>
                    <a:pt x="2153285" y="1799974"/>
                  </a:lnTo>
                  <a:lnTo>
                    <a:pt x="2156777" y="1814260"/>
                  </a:lnTo>
                  <a:lnTo>
                    <a:pt x="2159000" y="1828862"/>
                  </a:lnTo>
                  <a:lnTo>
                    <a:pt x="2160587" y="1843148"/>
                  </a:lnTo>
                  <a:lnTo>
                    <a:pt x="2161857" y="1857751"/>
                  </a:lnTo>
                  <a:lnTo>
                    <a:pt x="2162175" y="1872354"/>
                  </a:lnTo>
                  <a:lnTo>
                    <a:pt x="2161857" y="1886957"/>
                  </a:lnTo>
                  <a:lnTo>
                    <a:pt x="2160587" y="1901242"/>
                  </a:lnTo>
                  <a:lnTo>
                    <a:pt x="2159000" y="1915845"/>
                  </a:lnTo>
                  <a:lnTo>
                    <a:pt x="2156777" y="1930448"/>
                  </a:lnTo>
                  <a:lnTo>
                    <a:pt x="2153285" y="1944734"/>
                  </a:lnTo>
                  <a:lnTo>
                    <a:pt x="2149793" y="1959019"/>
                  </a:lnTo>
                  <a:lnTo>
                    <a:pt x="2145030" y="1972670"/>
                  </a:lnTo>
                  <a:lnTo>
                    <a:pt x="2139950" y="1986638"/>
                  </a:lnTo>
                  <a:lnTo>
                    <a:pt x="2134235" y="1999971"/>
                  </a:lnTo>
                  <a:lnTo>
                    <a:pt x="2127567" y="2013622"/>
                  </a:lnTo>
                  <a:lnTo>
                    <a:pt x="2120265" y="2026637"/>
                  </a:lnTo>
                  <a:lnTo>
                    <a:pt x="2112327" y="2039336"/>
                  </a:lnTo>
                  <a:lnTo>
                    <a:pt x="2103437" y="2051716"/>
                  </a:lnTo>
                  <a:lnTo>
                    <a:pt x="2093913" y="2064097"/>
                  </a:lnTo>
                  <a:lnTo>
                    <a:pt x="2083753" y="2075843"/>
                  </a:lnTo>
                  <a:lnTo>
                    <a:pt x="2073275" y="2087271"/>
                  </a:lnTo>
                  <a:lnTo>
                    <a:pt x="1972945" y="2187270"/>
                  </a:lnTo>
                  <a:lnTo>
                    <a:pt x="1961833" y="2198064"/>
                  </a:lnTo>
                  <a:lnTo>
                    <a:pt x="1950085" y="2208222"/>
                  </a:lnTo>
                  <a:lnTo>
                    <a:pt x="1938020" y="2217746"/>
                  </a:lnTo>
                  <a:lnTo>
                    <a:pt x="1925320" y="2226317"/>
                  </a:lnTo>
                  <a:lnTo>
                    <a:pt x="1912620" y="2233936"/>
                  </a:lnTo>
                  <a:lnTo>
                    <a:pt x="1899285" y="2241555"/>
                  </a:lnTo>
                  <a:lnTo>
                    <a:pt x="1886267" y="2248222"/>
                  </a:lnTo>
                  <a:lnTo>
                    <a:pt x="1872297" y="2254253"/>
                  </a:lnTo>
                  <a:lnTo>
                    <a:pt x="1858645" y="2259333"/>
                  </a:lnTo>
                  <a:lnTo>
                    <a:pt x="1844675" y="2264094"/>
                  </a:lnTo>
                  <a:lnTo>
                    <a:pt x="1830387" y="2267586"/>
                  </a:lnTo>
                  <a:lnTo>
                    <a:pt x="1816417" y="2270761"/>
                  </a:lnTo>
                  <a:lnTo>
                    <a:pt x="1801813" y="2272983"/>
                  </a:lnTo>
                  <a:lnTo>
                    <a:pt x="1787207" y="2274888"/>
                  </a:lnTo>
                  <a:lnTo>
                    <a:pt x="1772603" y="2275840"/>
                  </a:lnTo>
                  <a:lnTo>
                    <a:pt x="1757997" y="2276475"/>
                  </a:lnTo>
                  <a:lnTo>
                    <a:pt x="1743393" y="2275840"/>
                  </a:lnTo>
                  <a:lnTo>
                    <a:pt x="1729105" y="2274888"/>
                  </a:lnTo>
                  <a:lnTo>
                    <a:pt x="1714500" y="2272983"/>
                  </a:lnTo>
                  <a:lnTo>
                    <a:pt x="1699895" y="2270761"/>
                  </a:lnTo>
                  <a:lnTo>
                    <a:pt x="1685925" y="2267586"/>
                  </a:lnTo>
                  <a:lnTo>
                    <a:pt x="1671637" y="2264094"/>
                  </a:lnTo>
                  <a:lnTo>
                    <a:pt x="1657667" y="2259333"/>
                  </a:lnTo>
                  <a:lnTo>
                    <a:pt x="1644015" y="2254253"/>
                  </a:lnTo>
                  <a:lnTo>
                    <a:pt x="1630045" y="2248222"/>
                  </a:lnTo>
                  <a:lnTo>
                    <a:pt x="1617027" y="2241555"/>
                  </a:lnTo>
                  <a:lnTo>
                    <a:pt x="1603693" y="2234571"/>
                  </a:lnTo>
                  <a:lnTo>
                    <a:pt x="1590993" y="2226317"/>
                  </a:lnTo>
                  <a:lnTo>
                    <a:pt x="1578293" y="2217746"/>
                  </a:lnTo>
                  <a:lnTo>
                    <a:pt x="1566227" y="2208222"/>
                  </a:lnTo>
                  <a:lnTo>
                    <a:pt x="1554480" y="2198064"/>
                  </a:lnTo>
                  <a:lnTo>
                    <a:pt x="1543367" y="2187270"/>
                  </a:lnTo>
                  <a:lnTo>
                    <a:pt x="537210" y="1181570"/>
                  </a:lnTo>
                  <a:lnTo>
                    <a:pt x="526415" y="1170142"/>
                  </a:lnTo>
                  <a:lnTo>
                    <a:pt x="515620" y="1157761"/>
                  </a:lnTo>
                  <a:lnTo>
                    <a:pt x="505143" y="1144428"/>
                  </a:lnTo>
                  <a:lnTo>
                    <a:pt x="495300" y="1131095"/>
                  </a:lnTo>
                  <a:lnTo>
                    <a:pt x="485457" y="1116492"/>
                  </a:lnTo>
                  <a:lnTo>
                    <a:pt x="476567" y="1101571"/>
                  </a:lnTo>
                  <a:lnTo>
                    <a:pt x="467677" y="1086016"/>
                  </a:lnTo>
                  <a:lnTo>
                    <a:pt x="459423" y="1069826"/>
                  </a:lnTo>
                  <a:lnTo>
                    <a:pt x="451485" y="1053318"/>
                  </a:lnTo>
                  <a:lnTo>
                    <a:pt x="444183" y="1036810"/>
                  </a:lnTo>
                  <a:lnTo>
                    <a:pt x="437515" y="1019668"/>
                  </a:lnTo>
                  <a:lnTo>
                    <a:pt x="431165" y="1002208"/>
                  </a:lnTo>
                  <a:lnTo>
                    <a:pt x="425450" y="984430"/>
                  </a:lnTo>
                  <a:lnTo>
                    <a:pt x="420370" y="966653"/>
                  </a:lnTo>
                  <a:lnTo>
                    <a:pt x="415925" y="948875"/>
                  </a:lnTo>
                  <a:lnTo>
                    <a:pt x="412433" y="931098"/>
                  </a:lnTo>
                  <a:lnTo>
                    <a:pt x="409575" y="913003"/>
                  </a:lnTo>
                  <a:lnTo>
                    <a:pt x="407353" y="895225"/>
                  </a:lnTo>
                  <a:lnTo>
                    <a:pt x="405765" y="877448"/>
                  </a:lnTo>
                  <a:lnTo>
                    <a:pt x="404813" y="859988"/>
                  </a:lnTo>
                  <a:lnTo>
                    <a:pt x="405130" y="842528"/>
                  </a:lnTo>
                  <a:lnTo>
                    <a:pt x="405765" y="825385"/>
                  </a:lnTo>
                  <a:lnTo>
                    <a:pt x="406400" y="816814"/>
                  </a:lnTo>
                  <a:lnTo>
                    <a:pt x="407670" y="808560"/>
                  </a:lnTo>
                  <a:lnTo>
                    <a:pt x="408623" y="800306"/>
                  </a:lnTo>
                  <a:lnTo>
                    <a:pt x="410210" y="792052"/>
                  </a:lnTo>
                  <a:lnTo>
                    <a:pt x="411480" y="783798"/>
                  </a:lnTo>
                  <a:lnTo>
                    <a:pt x="413385" y="776179"/>
                  </a:lnTo>
                  <a:lnTo>
                    <a:pt x="415607" y="768243"/>
                  </a:lnTo>
                  <a:lnTo>
                    <a:pt x="418147" y="760624"/>
                  </a:lnTo>
                  <a:lnTo>
                    <a:pt x="420687" y="752687"/>
                  </a:lnTo>
                  <a:lnTo>
                    <a:pt x="423227" y="745386"/>
                  </a:lnTo>
                  <a:lnTo>
                    <a:pt x="426403" y="738402"/>
                  </a:lnTo>
                  <a:lnTo>
                    <a:pt x="429895" y="731101"/>
                  </a:lnTo>
                  <a:lnTo>
                    <a:pt x="433387" y="724116"/>
                  </a:lnTo>
                  <a:lnTo>
                    <a:pt x="437197" y="717132"/>
                  </a:lnTo>
                  <a:lnTo>
                    <a:pt x="441007" y="710466"/>
                  </a:lnTo>
                  <a:lnTo>
                    <a:pt x="445453" y="704434"/>
                  </a:lnTo>
                  <a:lnTo>
                    <a:pt x="450215" y="697768"/>
                  </a:lnTo>
                  <a:lnTo>
                    <a:pt x="454977" y="692054"/>
                  </a:lnTo>
                  <a:lnTo>
                    <a:pt x="460057" y="686022"/>
                  </a:lnTo>
                  <a:lnTo>
                    <a:pt x="465455" y="680308"/>
                  </a:lnTo>
                  <a:lnTo>
                    <a:pt x="565785" y="579992"/>
                  </a:lnTo>
                  <a:lnTo>
                    <a:pt x="571500" y="574595"/>
                  </a:lnTo>
                  <a:lnTo>
                    <a:pt x="577533" y="569516"/>
                  </a:lnTo>
                  <a:lnTo>
                    <a:pt x="583565" y="564754"/>
                  </a:lnTo>
                  <a:lnTo>
                    <a:pt x="589915" y="559992"/>
                  </a:lnTo>
                  <a:lnTo>
                    <a:pt x="595947" y="555547"/>
                  </a:lnTo>
                  <a:lnTo>
                    <a:pt x="602933" y="551738"/>
                  </a:lnTo>
                  <a:lnTo>
                    <a:pt x="609600" y="547929"/>
                  </a:lnTo>
                  <a:lnTo>
                    <a:pt x="616585" y="544437"/>
                  </a:lnTo>
                  <a:lnTo>
                    <a:pt x="623887" y="541262"/>
                  </a:lnTo>
                  <a:lnTo>
                    <a:pt x="630873" y="537770"/>
                  </a:lnTo>
                  <a:lnTo>
                    <a:pt x="638175" y="535230"/>
                  </a:lnTo>
                  <a:lnTo>
                    <a:pt x="646113" y="532691"/>
                  </a:lnTo>
                  <a:lnTo>
                    <a:pt x="653733" y="530151"/>
                  </a:lnTo>
                  <a:lnTo>
                    <a:pt x="661670" y="527929"/>
                  </a:lnTo>
                  <a:lnTo>
                    <a:pt x="669290" y="526024"/>
                  </a:lnTo>
                  <a:lnTo>
                    <a:pt x="677545" y="524754"/>
                  </a:lnTo>
                  <a:lnTo>
                    <a:pt x="685800" y="523167"/>
                  </a:lnTo>
                  <a:lnTo>
                    <a:pt x="694055" y="522215"/>
                  </a:lnTo>
                  <a:lnTo>
                    <a:pt x="702310" y="520945"/>
                  </a:lnTo>
                  <a:lnTo>
                    <a:pt x="710883" y="520310"/>
                  </a:lnTo>
                  <a:lnTo>
                    <a:pt x="728027" y="519675"/>
                  </a:lnTo>
                  <a:lnTo>
                    <a:pt x="745490" y="519675"/>
                  </a:lnTo>
                  <a:lnTo>
                    <a:pt x="762953" y="520310"/>
                  </a:lnTo>
                  <a:lnTo>
                    <a:pt x="780733" y="521897"/>
                  </a:lnTo>
                  <a:lnTo>
                    <a:pt x="798830" y="524119"/>
                  </a:lnTo>
                  <a:lnTo>
                    <a:pt x="816610" y="526976"/>
                  </a:lnTo>
                  <a:lnTo>
                    <a:pt x="834390" y="530468"/>
                  </a:lnTo>
                  <a:lnTo>
                    <a:pt x="852170" y="534913"/>
                  </a:lnTo>
                  <a:lnTo>
                    <a:pt x="870267" y="539992"/>
                  </a:lnTo>
                  <a:lnTo>
                    <a:pt x="887730" y="545706"/>
                  </a:lnTo>
                  <a:lnTo>
                    <a:pt x="905193" y="552056"/>
                  </a:lnTo>
                  <a:lnTo>
                    <a:pt x="922337" y="558722"/>
                  </a:lnTo>
                  <a:lnTo>
                    <a:pt x="938847" y="566024"/>
                  </a:lnTo>
                  <a:lnTo>
                    <a:pt x="955357" y="573960"/>
                  </a:lnTo>
                  <a:lnTo>
                    <a:pt x="971550" y="582214"/>
                  </a:lnTo>
                  <a:lnTo>
                    <a:pt x="987107" y="591103"/>
                  </a:lnTo>
                  <a:lnTo>
                    <a:pt x="1002030" y="599991"/>
                  </a:lnTo>
                  <a:lnTo>
                    <a:pt x="1016635" y="609832"/>
                  </a:lnTo>
                  <a:lnTo>
                    <a:pt x="1030605" y="619674"/>
                  </a:lnTo>
                  <a:lnTo>
                    <a:pt x="1043623" y="630150"/>
                  </a:lnTo>
                  <a:lnTo>
                    <a:pt x="1055687" y="640943"/>
                  </a:lnTo>
                  <a:lnTo>
                    <a:pt x="1067435" y="651737"/>
                  </a:lnTo>
                  <a:lnTo>
                    <a:pt x="1221105" y="805703"/>
                  </a:lnTo>
                  <a:lnTo>
                    <a:pt x="1219517" y="784433"/>
                  </a:lnTo>
                  <a:lnTo>
                    <a:pt x="1217930" y="763164"/>
                  </a:lnTo>
                  <a:lnTo>
                    <a:pt x="1215707" y="741259"/>
                  </a:lnTo>
                  <a:lnTo>
                    <a:pt x="1212850" y="719037"/>
                  </a:lnTo>
                  <a:lnTo>
                    <a:pt x="1209040" y="693006"/>
                  </a:lnTo>
                  <a:lnTo>
                    <a:pt x="1204277" y="666340"/>
                  </a:lnTo>
                  <a:lnTo>
                    <a:pt x="1199197" y="639356"/>
                  </a:lnTo>
                  <a:lnTo>
                    <a:pt x="1193165" y="612055"/>
                  </a:lnTo>
                  <a:lnTo>
                    <a:pt x="1186180" y="584753"/>
                  </a:lnTo>
                  <a:lnTo>
                    <a:pt x="1178560" y="557135"/>
                  </a:lnTo>
                  <a:lnTo>
                    <a:pt x="1174433" y="543167"/>
                  </a:lnTo>
                  <a:lnTo>
                    <a:pt x="1169987" y="529516"/>
                  </a:lnTo>
                  <a:lnTo>
                    <a:pt x="1165225" y="515548"/>
                  </a:lnTo>
                  <a:lnTo>
                    <a:pt x="1160463" y="501898"/>
                  </a:lnTo>
                  <a:lnTo>
                    <a:pt x="1155383" y="487929"/>
                  </a:lnTo>
                  <a:lnTo>
                    <a:pt x="1149985" y="474279"/>
                  </a:lnTo>
                  <a:lnTo>
                    <a:pt x="1144587" y="460628"/>
                  </a:lnTo>
                  <a:lnTo>
                    <a:pt x="1138237" y="446978"/>
                  </a:lnTo>
                  <a:lnTo>
                    <a:pt x="1132205" y="433645"/>
                  </a:lnTo>
                  <a:lnTo>
                    <a:pt x="1125855" y="420629"/>
                  </a:lnTo>
                  <a:lnTo>
                    <a:pt x="1119187" y="406978"/>
                  </a:lnTo>
                  <a:lnTo>
                    <a:pt x="1112203" y="394280"/>
                  </a:lnTo>
                  <a:lnTo>
                    <a:pt x="1104900" y="381264"/>
                  </a:lnTo>
                  <a:lnTo>
                    <a:pt x="1097280" y="368249"/>
                  </a:lnTo>
                  <a:lnTo>
                    <a:pt x="1089025" y="355868"/>
                  </a:lnTo>
                  <a:lnTo>
                    <a:pt x="1080770" y="343487"/>
                  </a:lnTo>
                  <a:lnTo>
                    <a:pt x="1071880" y="331741"/>
                  </a:lnTo>
                  <a:lnTo>
                    <a:pt x="1063307" y="319678"/>
                  </a:lnTo>
                  <a:lnTo>
                    <a:pt x="1053783" y="307932"/>
                  </a:lnTo>
                  <a:lnTo>
                    <a:pt x="1044257" y="296186"/>
                  </a:lnTo>
                  <a:lnTo>
                    <a:pt x="1034415" y="285393"/>
                  </a:lnTo>
                  <a:lnTo>
                    <a:pt x="1023937" y="274599"/>
                  </a:lnTo>
                  <a:lnTo>
                    <a:pt x="1013460" y="264758"/>
                  </a:lnTo>
                  <a:lnTo>
                    <a:pt x="1002347" y="254917"/>
                  </a:lnTo>
                  <a:lnTo>
                    <a:pt x="991235" y="246028"/>
                  </a:lnTo>
                  <a:lnTo>
                    <a:pt x="979487" y="237457"/>
                  </a:lnTo>
                  <a:lnTo>
                    <a:pt x="967423" y="229203"/>
                  </a:lnTo>
                  <a:lnTo>
                    <a:pt x="955040" y="221584"/>
                  </a:lnTo>
                  <a:lnTo>
                    <a:pt x="942657" y="214600"/>
                  </a:lnTo>
                  <a:lnTo>
                    <a:pt x="929957" y="207934"/>
                  </a:lnTo>
                  <a:lnTo>
                    <a:pt x="916305" y="201902"/>
                  </a:lnTo>
                  <a:lnTo>
                    <a:pt x="903287" y="196505"/>
                  </a:lnTo>
                  <a:lnTo>
                    <a:pt x="889317" y="191743"/>
                  </a:lnTo>
                  <a:lnTo>
                    <a:pt x="875665" y="187616"/>
                  </a:lnTo>
                  <a:lnTo>
                    <a:pt x="861060" y="184124"/>
                  </a:lnTo>
                  <a:lnTo>
                    <a:pt x="846773" y="180632"/>
                  </a:lnTo>
                  <a:lnTo>
                    <a:pt x="832167" y="178410"/>
                  </a:lnTo>
                  <a:lnTo>
                    <a:pt x="817245" y="176823"/>
                  </a:lnTo>
                  <a:lnTo>
                    <a:pt x="802005" y="175870"/>
                  </a:lnTo>
                  <a:lnTo>
                    <a:pt x="786765" y="175553"/>
                  </a:lnTo>
                  <a:lnTo>
                    <a:pt x="770890" y="175553"/>
                  </a:lnTo>
                  <a:lnTo>
                    <a:pt x="755015" y="176823"/>
                  </a:lnTo>
                  <a:lnTo>
                    <a:pt x="738823" y="178093"/>
                  </a:lnTo>
                  <a:lnTo>
                    <a:pt x="722947" y="179997"/>
                  </a:lnTo>
                  <a:lnTo>
                    <a:pt x="706437" y="182537"/>
                  </a:lnTo>
                  <a:lnTo>
                    <a:pt x="689927" y="185712"/>
                  </a:lnTo>
                  <a:lnTo>
                    <a:pt x="674053" y="189521"/>
                  </a:lnTo>
                  <a:lnTo>
                    <a:pt x="657543" y="193648"/>
                  </a:lnTo>
                  <a:lnTo>
                    <a:pt x="641667" y="198092"/>
                  </a:lnTo>
                  <a:lnTo>
                    <a:pt x="625475" y="203172"/>
                  </a:lnTo>
                  <a:lnTo>
                    <a:pt x="609917" y="209203"/>
                  </a:lnTo>
                  <a:lnTo>
                    <a:pt x="594677" y="214918"/>
                  </a:lnTo>
                  <a:lnTo>
                    <a:pt x="578803" y="221584"/>
                  </a:lnTo>
                  <a:lnTo>
                    <a:pt x="563245" y="228568"/>
                  </a:lnTo>
                  <a:lnTo>
                    <a:pt x="548005" y="236187"/>
                  </a:lnTo>
                  <a:lnTo>
                    <a:pt x="533083" y="243806"/>
                  </a:lnTo>
                  <a:lnTo>
                    <a:pt x="518160" y="251742"/>
                  </a:lnTo>
                  <a:lnTo>
                    <a:pt x="503237" y="260631"/>
                  </a:lnTo>
                  <a:lnTo>
                    <a:pt x="488633" y="269520"/>
                  </a:lnTo>
                  <a:lnTo>
                    <a:pt x="474345" y="278726"/>
                  </a:lnTo>
                  <a:lnTo>
                    <a:pt x="460057" y="288567"/>
                  </a:lnTo>
                  <a:lnTo>
                    <a:pt x="446087" y="298726"/>
                  </a:lnTo>
                  <a:lnTo>
                    <a:pt x="432753" y="308884"/>
                  </a:lnTo>
                  <a:lnTo>
                    <a:pt x="419735" y="319995"/>
                  </a:lnTo>
                  <a:lnTo>
                    <a:pt x="406400" y="331106"/>
                  </a:lnTo>
                  <a:lnTo>
                    <a:pt x="394017" y="342535"/>
                  </a:lnTo>
                  <a:lnTo>
                    <a:pt x="381635" y="354598"/>
                  </a:lnTo>
                  <a:lnTo>
                    <a:pt x="369570" y="366661"/>
                  </a:lnTo>
                  <a:lnTo>
                    <a:pt x="358140" y="379042"/>
                  </a:lnTo>
                  <a:lnTo>
                    <a:pt x="346393" y="391423"/>
                  </a:lnTo>
                  <a:lnTo>
                    <a:pt x="335280" y="404121"/>
                  </a:lnTo>
                  <a:lnTo>
                    <a:pt x="324485" y="417137"/>
                  </a:lnTo>
                  <a:lnTo>
                    <a:pt x="314007" y="430787"/>
                  </a:lnTo>
                  <a:lnTo>
                    <a:pt x="304165" y="444121"/>
                  </a:lnTo>
                  <a:lnTo>
                    <a:pt x="294323" y="457771"/>
                  </a:lnTo>
                  <a:lnTo>
                    <a:pt x="284797" y="471422"/>
                  </a:lnTo>
                  <a:lnTo>
                    <a:pt x="275590" y="485707"/>
                  </a:lnTo>
                  <a:lnTo>
                    <a:pt x="266700" y="499993"/>
                  </a:lnTo>
                  <a:lnTo>
                    <a:pt x="258127" y="514278"/>
                  </a:lnTo>
                  <a:lnTo>
                    <a:pt x="250190" y="528881"/>
                  </a:lnTo>
                  <a:lnTo>
                    <a:pt x="242570" y="543167"/>
                  </a:lnTo>
                  <a:lnTo>
                    <a:pt x="234950" y="558087"/>
                  </a:lnTo>
                  <a:lnTo>
                    <a:pt x="227965" y="572690"/>
                  </a:lnTo>
                  <a:lnTo>
                    <a:pt x="221297" y="588245"/>
                  </a:lnTo>
                  <a:lnTo>
                    <a:pt x="214947" y="603166"/>
                  </a:lnTo>
                  <a:lnTo>
                    <a:pt x="208915" y="618404"/>
                  </a:lnTo>
                  <a:lnTo>
                    <a:pt x="203517" y="633642"/>
                  </a:lnTo>
                  <a:lnTo>
                    <a:pt x="198120" y="648879"/>
                  </a:lnTo>
                  <a:lnTo>
                    <a:pt x="193357" y="664435"/>
                  </a:lnTo>
                  <a:lnTo>
                    <a:pt x="188595" y="679673"/>
                  </a:lnTo>
                  <a:lnTo>
                    <a:pt x="184150" y="694911"/>
                  </a:lnTo>
                  <a:lnTo>
                    <a:pt x="180657" y="710466"/>
                  </a:lnTo>
                  <a:lnTo>
                    <a:pt x="176847" y="725704"/>
                  </a:lnTo>
                  <a:lnTo>
                    <a:pt x="173355" y="741259"/>
                  </a:lnTo>
                  <a:lnTo>
                    <a:pt x="170180" y="756497"/>
                  </a:lnTo>
                  <a:lnTo>
                    <a:pt x="167640" y="771735"/>
                  </a:lnTo>
                  <a:lnTo>
                    <a:pt x="165100" y="786973"/>
                  </a:lnTo>
                  <a:lnTo>
                    <a:pt x="163195" y="802528"/>
                  </a:lnTo>
                  <a:lnTo>
                    <a:pt x="161290" y="817766"/>
                  </a:lnTo>
                  <a:lnTo>
                    <a:pt x="159703" y="832686"/>
                  </a:lnTo>
                  <a:lnTo>
                    <a:pt x="158433" y="847924"/>
                  </a:lnTo>
                  <a:lnTo>
                    <a:pt x="157163" y="862845"/>
                  </a:lnTo>
                  <a:lnTo>
                    <a:pt x="156527" y="877765"/>
                  </a:lnTo>
                  <a:lnTo>
                    <a:pt x="155893" y="892686"/>
                  </a:lnTo>
                  <a:lnTo>
                    <a:pt x="155257" y="907606"/>
                  </a:lnTo>
                  <a:lnTo>
                    <a:pt x="155257" y="922209"/>
                  </a:lnTo>
                  <a:lnTo>
                    <a:pt x="155257" y="951415"/>
                  </a:lnTo>
                  <a:lnTo>
                    <a:pt x="156527" y="979986"/>
                  </a:lnTo>
                  <a:lnTo>
                    <a:pt x="158750" y="1007922"/>
                  </a:lnTo>
                  <a:lnTo>
                    <a:pt x="161290" y="1035541"/>
                  </a:lnTo>
                  <a:lnTo>
                    <a:pt x="164147" y="1062524"/>
                  </a:lnTo>
                  <a:lnTo>
                    <a:pt x="168593" y="1088873"/>
                  </a:lnTo>
                  <a:lnTo>
                    <a:pt x="173355" y="1114270"/>
                  </a:lnTo>
                  <a:lnTo>
                    <a:pt x="178435" y="1139349"/>
                  </a:lnTo>
                  <a:lnTo>
                    <a:pt x="183833" y="1163793"/>
                  </a:lnTo>
                  <a:lnTo>
                    <a:pt x="189547" y="1187602"/>
                  </a:lnTo>
                  <a:lnTo>
                    <a:pt x="195580" y="1210459"/>
                  </a:lnTo>
                  <a:lnTo>
                    <a:pt x="201613" y="1232363"/>
                  </a:lnTo>
                  <a:lnTo>
                    <a:pt x="208280" y="1253950"/>
                  </a:lnTo>
                  <a:lnTo>
                    <a:pt x="214313" y="1274585"/>
                  </a:lnTo>
                  <a:lnTo>
                    <a:pt x="220980" y="1294585"/>
                  </a:lnTo>
                  <a:lnTo>
                    <a:pt x="227647" y="1313632"/>
                  </a:lnTo>
                  <a:lnTo>
                    <a:pt x="234633" y="1332044"/>
                  </a:lnTo>
                  <a:lnTo>
                    <a:pt x="247333" y="1366330"/>
                  </a:lnTo>
                  <a:lnTo>
                    <a:pt x="259715" y="1397758"/>
                  </a:lnTo>
                  <a:lnTo>
                    <a:pt x="265430" y="1412043"/>
                  </a:lnTo>
                  <a:lnTo>
                    <a:pt x="271145" y="1425376"/>
                  </a:lnTo>
                  <a:lnTo>
                    <a:pt x="277177" y="1437757"/>
                  </a:lnTo>
                  <a:lnTo>
                    <a:pt x="282575" y="1449503"/>
                  </a:lnTo>
                  <a:lnTo>
                    <a:pt x="301307" y="1486963"/>
                  </a:lnTo>
                  <a:lnTo>
                    <a:pt x="316865" y="1518391"/>
                  </a:lnTo>
                  <a:lnTo>
                    <a:pt x="317183" y="1518708"/>
                  </a:lnTo>
                  <a:lnTo>
                    <a:pt x="319405" y="1523470"/>
                  </a:lnTo>
                  <a:lnTo>
                    <a:pt x="321310" y="1528549"/>
                  </a:lnTo>
                  <a:lnTo>
                    <a:pt x="322897" y="1533311"/>
                  </a:lnTo>
                  <a:lnTo>
                    <a:pt x="324167" y="1538073"/>
                  </a:lnTo>
                  <a:lnTo>
                    <a:pt x="325755" y="1543152"/>
                  </a:lnTo>
                  <a:lnTo>
                    <a:pt x="326390" y="1547914"/>
                  </a:lnTo>
                  <a:lnTo>
                    <a:pt x="327025" y="1552993"/>
                  </a:lnTo>
                  <a:lnTo>
                    <a:pt x="327343" y="1557755"/>
                  </a:lnTo>
                  <a:lnTo>
                    <a:pt x="327660" y="1562835"/>
                  </a:lnTo>
                  <a:lnTo>
                    <a:pt x="327343" y="1567596"/>
                  </a:lnTo>
                  <a:lnTo>
                    <a:pt x="327343" y="1572676"/>
                  </a:lnTo>
                  <a:lnTo>
                    <a:pt x="326707" y="1577438"/>
                  </a:lnTo>
                  <a:lnTo>
                    <a:pt x="326073" y="1582199"/>
                  </a:lnTo>
                  <a:lnTo>
                    <a:pt x="324803" y="1586961"/>
                  </a:lnTo>
                  <a:lnTo>
                    <a:pt x="323850" y="1591723"/>
                  </a:lnTo>
                  <a:lnTo>
                    <a:pt x="322263" y="1596485"/>
                  </a:lnTo>
                  <a:lnTo>
                    <a:pt x="320993" y="1600612"/>
                  </a:lnTo>
                  <a:lnTo>
                    <a:pt x="318770" y="1605374"/>
                  </a:lnTo>
                  <a:lnTo>
                    <a:pt x="316865" y="1609818"/>
                  </a:lnTo>
                  <a:lnTo>
                    <a:pt x="314325" y="1614262"/>
                  </a:lnTo>
                  <a:lnTo>
                    <a:pt x="311785" y="1618389"/>
                  </a:lnTo>
                  <a:lnTo>
                    <a:pt x="309245" y="1622199"/>
                  </a:lnTo>
                  <a:lnTo>
                    <a:pt x="306387" y="1626326"/>
                  </a:lnTo>
                  <a:lnTo>
                    <a:pt x="302895" y="1630135"/>
                  </a:lnTo>
                  <a:lnTo>
                    <a:pt x="299720" y="1633945"/>
                  </a:lnTo>
                  <a:lnTo>
                    <a:pt x="296545" y="1637119"/>
                  </a:lnTo>
                  <a:lnTo>
                    <a:pt x="292735" y="1640611"/>
                  </a:lnTo>
                  <a:lnTo>
                    <a:pt x="288925" y="1643786"/>
                  </a:lnTo>
                  <a:lnTo>
                    <a:pt x="284797" y="1646643"/>
                  </a:lnTo>
                  <a:lnTo>
                    <a:pt x="280353" y="1649500"/>
                  </a:lnTo>
                  <a:lnTo>
                    <a:pt x="275907" y="1652040"/>
                  </a:lnTo>
                  <a:lnTo>
                    <a:pt x="271145" y="1654579"/>
                  </a:lnTo>
                  <a:lnTo>
                    <a:pt x="266700" y="1656801"/>
                  </a:lnTo>
                  <a:lnTo>
                    <a:pt x="261937" y="1658706"/>
                  </a:lnTo>
                  <a:lnTo>
                    <a:pt x="257175" y="1660611"/>
                  </a:lnTo>
                  <a:lnTo>
                    <a:pt x="252095" y="1661881"/>
                  </a:lnTo>
                  <a:lnTo>
                    <a:pt x="247333" y="1663151"/>
                  </a:lnTo>
                  <a:lnTo>
                    <a:pt x="242253" y="1664103"/>
                  </a:lnTo>
                  <a:lnTo>
                    <a:pt x="237490" y="1664420"/>
                  </a:lnTo>
                  <a:lnTo>
                    <a:pt x="232410" y="1665373"/>
                  </a:lnTo>
                  <a:lnTo>
                    <a:pt x="227647" y="1665373"/>
                  </a:lnTo>
                  <a:lnTo>
                    <a:pt x="222567" y="1665373"/>
                  </a:lnTo>
                  <a:lnTo>
                    <a:pt x="217805" y="1664738"/>
                  </a:lnTo>
                  <a:lnTo>
                    <a:pt x="213043" y="1664420"/>
                  </a:lnTo>
                  <a:lnTo>
                    <a:pt x="207963" y="1663786"/>
                  </a:lnTo>
                  <a:lnTo>
                    <a:pt x="203200" y="1662833"/>
                  </a:lnTo>
                  <a:lnTo>
                    <a:pt x="198437" y="1661563"/>
                  </a:lnTo>
                  <a:lnTo>
                    <a:pt x="193993" y="1660294"/>
                  </a:lnTo>
                  <a:lnTo>
                    <a:pt x="189230" y="1658389"/>
                  </a:lnTo>
                  <a:lnTo>
                    <a:pt x="184785" y="1656484"/>
                  </a:lnTo>
                  <a:lnTo>
                    <a:pt x="180657" y="1654262"/>
                  </a:lnTo>
                  <a:lnTo>
                    <a:pt x="176213" y="1652040"/>
                  </a:lnTo>
                  <a:lnTo>
                    <a:pt x="171767" y="1649500"/>
                  </a:lnTo>
                  <a:lnTo>
                    <a:pt x="167640" y="1646643"/>
                  </a:lnTo>
                  <a:lnTo>
                    <a:pt x="163830" y="1643786"/>
                  </a:lnTo>
                  <a:lnTo>
                    <a:pt x="160020" y="1640929"/>
                  </a:lnTo>
                  <a:lnTo>
                    <a:pt x="156527" y="1637437"/>
                  </a:lnTo>
                  <a:lnTo>
                    <a:pt x="152717" y="1633945"/>
                  </a:lnTo>
                  <a:lnTo>
                    <a:pt x="149543" y="1630135"/>
                  </a:lnTo>
                  <a:lnTo>
                    <a:pt x="146367" y="1626326"/>
                  </a:lnTo>
                  <a:lnTo>
                    <a:pt x="143510" y="1622199"/>
                  </a:lnTo>
                  <a:lnTo>
                    <a:pt x="140335" y="1617754"/>
                  </a:lnTo>
                  <a:lnTo>
                    <a:pt x="137795" y="1613628"/>
                  </a:lnTo>
                  <a:lnTo>
                    <a:pt x="135255" y="1609183"/>
                  </a:lnTo>
                  <a:lnTo>
                    <a:pt x="131763" y="1601247"/>
                  </a:lnTo>
                  <a:lnTo>
                    <a:pt x="128270" y="1592041"/>
                  </a:lnTo>
                  <a:lnTo>
                    <a:pt x="118427" y="1565057"/>
                  </a:lnTo>
                  <a:lnTo>
                    <a:pt x="111760" y="1545057"/>
                  </a:lnTo>
                  <a:lnTo>
                    <a:pt x="103505" y="1521248"/>
                  </a:lnTo>
                  <a:lnTo>
                    <a:pt x="94615" y="1493312"/>
                  </a:lnTo>
                  <a:lnTo>
                    <a:pt x="84455" y="1461566"/>
                  </a:lnTo>
                  <a:lnTo>
                    <a:pt x="73025" y="1426329"/>
                  </a:lnTo>
                  <a:lnTo>
                    <a:pt x="67627" y="1407281"/>
                  </a:lnTo>
                  <a:lnTo>
                    <a:pt x="61595" y="1387282"/>
                  </a:lnTo>
                  <a:lnTo>
                    <a:pt x="55880" y="1366330"/>
                  </a:lnTo>
                  <a:lnTo>
                    <a:pt x="50165" y="1344743"/>
                  </a:lnTo>
                  <a:lnTo>
                    <a:pt x="44450" y="1321886"/>
                  </a:lnTo>
                  <a:lnTo>
                    <a:pt x="39053" y="1298394"/>
                  </a:lnTo>
                  <a:lnTo>
                    <a:pt x="33655" y="1273950"/>
                  </a:lnTo>
                  <a:lnTo>
                    <a:pt x="28575" y="1248236"/>
                  </a:lnTo>
                  <a:lnTo>
                    <a:pt x="23813" y="1222522"/>
                  </a:lnTo>
                  <a:lnTo>
                    <a:pt x="19367" y="1195538"/>
                  </a:lnTo>
                  <a:lnTo>
                    <a:pt x="14923" y="1167602"/>
                  </a:lnTo>
                  <a:lnTo>
                    <a:pt x="11430" y="1139031"/>
                  </a:lnTo>
                  <a:lnTo>
                    <a:pt x="7620" y="1109825"/>
                  </a:lnTo>
                  <a:lnTo>
                    <a:pt x="4763" y="1079667"/>
                  </a:lnTo>
                  <a:lnTo>
                    <a:pt x="2540" y="1049191"/>
                  </a:lnTo>
                  <a:lnTo>
                    <a:pt x="1270" y="1017763"/>
                  </a:lnTo>
                  <a:lnTo>
                    <a:pt x="0" y="985700"/>
                  </a:lnTo>
                  <a:lnTo>
                    <a:pt x="0" y="953002"/>
                  </a:lnTo>
                  <a:lnTo>
                    <a:pt x="0" y="936177"/>
                  </a:lnTo>
                  <a:lnTo>
                    <a:pt x="635" y="919352"/>
                  </a:lnTo>
                  <a:lnTo>
                    <a:pt x="1270" y="902527"/>
                  </a:lnTo>
                  <a:lnTo>
                    <a:pt x="2223" y="885384"/>
                  </a:lnTo>
                  <a:lnTo>
                    <a:pt x="3493" y="868241"/>
                  </a:lnTo>
                  <a:lnTo>
                    <a:pt x="4763" y="850781"/>
                  </a:lnTo>
                  <a:lnTo>
                    <a:pt x="6350" y="833639"/>
                  </a:lnTo>
                  <a:lnTo>
                    <a:pt x="8573" y="816179"/>
                  </a:lnTo>
                  <a:lnTo>
                    <a:pt x="10795" y="798401"/>
                  </a:lnTo>
                  <a:lnTo>
                    <a:pt x="13335" y="780941"/>
                  </a:lnTo>
                  <a:lnTo>
                    <a:pt x="16193" y="763164"/>
                  </a:lnTo>
                  <a:lnTo>
                    <a:pt x="19050" y="745069"/>
                  </a:lnTo>
                  <a:lnTo>
                    <a:pt x="22860" y="727291"/>
                  </a:lnTo>
                  <a:lnTo>
                    <a:pt x="26353" y="709514"/>
                  </a:lnTo>
                  <a:lnTo>
                    <a:pt x="30480" y="691736"/>
                  </a:lnTo>
                  <a:lnTo>
                    <a:pt x="35243" y="673324"/>
                  </a:lnTo>
                  <a:lnTo>
                    <a:pt x="40005" y="655546"/>
                  </a:lnTo>
                  <a:lnTo>
                    <a:pt x="45085" y="637451"/>
                  </a:lnTo>
                  <a:lnTo>
                    <a:pt x="50800" y="619356"/>
                  </a:lnTo>
                  <a:lnTo>
                    <a:pt x="56515" y="601261"/>
                  </a:lnTo>
                  <a:lnTo>
                    <a:pt x="62865" y="583166"/>
                  </a:lnTo>
                  <a:lnTo>
                    <a:pt x="69850" y="565071"/>
                  </a:lnTo>
                  <a:lnTo>
                    <a:pt x="76517" y="546976"/>
                  </a:lnTo>
                  <a:lnTo>
                    <a:pt x="84455" y="529199"/>
                  </a:lnTo>
                  <a:lnTo>
                    <a:pt x="92393" y="511104"/>
                  </a:lnTo>
                  <a:lnTo>
                    <a:pt x="100647" y="493326"/>
                  </a:lnTo>
                  <a:lnTo>
                    <a:pt x="109220" y="475866"/>
                  </a:lnTo>
                  <a:lnTo>
                    <a:pt x="118110" y="458089"/>
                  </a:lnTo>
                  <a:lnTo>
                    <a:pt x="127635" y="440629"/>
                  </a:lnTo>
                  <a:lnTo>
                    <a:pt x="137477" y="423486"/>
                  </a:lnTo>
                  <a:lnTo>
                    <a:pt x="147955" y="406343"/>
                  </a:lnTo>
                  <a:lnTo>
                    <a:pt x="158750" y="389201"/>
                  </a:lnTo>
                  <a:lnTo>
                    <a:pt x="169545" y="372376"/>
                  </a:lnTo>
                  <a:lnTo>
                    <a:pt x="181293" y="355550"/>
                  </a:lnTo>
                  <a:lnTo>
                    <a:pt x="193040" y="339360"/>
                  </a:lnTo>
                  <a:lnTo>
                    <a:pt x="205423" y="322852"/>
                  </a:lnTo>
                  <a:lnTo>
                    <a:pt x="218123" y="306662"/>
                  </a:lnTo>
                  <a:lnTo>
                    <a:pt x="231140" y="291107"/>
                  </a:lnTo>
                  <a:lnTo>
                    <a:pt x="245110" y="275869"/>
                  </a:lnTo>
                  <a:lnTo>
                    <a:pt x="258763" y="260631"/>
                  </a:lnTo>
                  <a:lnTo>
                    <a:pt x="273050" y="245711"/>
                  </a:lnTo>
                  <a:lnTo>
                    <a:pt x="287973" y="231108"/>
                  </a:lnTo>
                  <a:lnTo>
                    <a:pt x="302895" y="216822"/>
                  </a:lnTo>
                  <a:lnTo>
                    <a:pt x="318453" y="202854"/>
                  </a:lnTo>
                  <a:lnTo>
                    <a:pt x="334327" y="189521"/>
                  </a:lnTo>
                  <a:lnTo>
                    <a:pt x="350520" y="175870"/>
                  </a:lnTo>
                  <a:lnTo>
                    <a:pt x="366713" y="162855"/>
                  </a:lnTo>
                  <a:lnTo>
                    <a:pt x="383540" y="150474"/>
                  </a:lnTo>
                  <a:lnTo>
                    <a:pt x="400685" y="138093"/>
                  </a:lnTo>
                  <a:lnTo>
                    <a:pt x="418147" y="126347"/>
                  </a:lnTo>
                  <a:lnTo>
                    <a:pt x="435927" y="115236"/>
                  </a:lnTo>
                  <a:lnTo>
                    <a:pt x="454025" y="103808"/>
                  </a:lnTo>
                  <a:lnTo>
                    <a:pt x="472440" y="93332"/>
                  </a:lnTo>
                  <a:lnTo>
                    <a:pt x="491173" y="83491"/>
                  </a:lnTo>
                  <a:lnTo>
                    <a:pt x="509905" y="73650"/>
                  </a:lnTo>
                  <a:lnTo>
                    <a:pt x="529273" y="64444"/>
                  </a:lnTo>
                  <a:lnTo>
                    <a:pt x="548957" y="55872"/>
                  </a:lnTo>
                  <a:lnTo>
                    <a:pt x="568960" y="47618"/>
                  </a:lnTo>
                  <a:lnTo>
                    <a:pt x="588963" y="39999"/>
                  </a:lnTo>
                  <a:lnTo>
                    <a:pt x="609600" y="33015"/>
                  </a:lnTo>
                  <a:lnTo>
                    <a:pt x="629920" y="26666"/>
                  </a:lnTo>
                  <a:lnTo>
                    <a:pt x="651193" y="21270"/>
                  </a:lnTo>
                  <a:lnTo>
                    <a:pt x="671830" y="16190"/>
                  </a:lnTo>
                  <a:lnTo>
                    <a:pt x="693420" y="11428"/>
                  </a:lnTo>
                  <a:lnTo>
                    <a:pt x="714375" y="7619"/>
                  </a:lnTo>
                  <a:lnTo>
                    <a:pt x="736283" y="4762"/>
                  </a:lnTo>
                  <a:lnTo>
                    <a:pt x="758190" y="2540"/>
                  </a:lnTo>
                  <a:lnTo>
                    <a:pt x="780415" y="635"/>
                  </a:lnTo>
                  <a:lnTo>
                    <a:pt x="802640" y="0"/>
                  </a:lnTo>
                  <a:close/>
                </a:path>
              </a:pathLst>
            </a:custGeom>
            <a:solidFill>
              <a:srgbClr val="BF1A2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1" name="KSO_Shape">
              <a:extLst>
                <a:ext uri="{FF2B5EF4-FFF2-40B4-BE49-F238E27FC236}">
                  <a16:creationId xmlns:a16="http://schemas.microsoft.com/office/drawing/2014/main" id="{A2A8CE94-BC01-4A98-88A8-70254D8D5A78}"/>
                </a:ext>
              </a:extLst>
            </p:cNvPr>
            <p:cNvSpPr>
              <a:spLocks/>
            </p:cNvSpPr>
            <p:nvPr/>
          </p:nvSpPr>
          <p:spPr bwMode="auto">
            <a:xfrm rot="3512795">
              <a:off x="6322219" y="4918869"/>
              <a:ext cx="276225" cy="271463"/>
            </a:xfrm>
            <a:custGeom>
              <a:avLst/>
              <a:gdLst>
                <a:gd name="T0" fmla="*/ 31 w 99"/>
                <a:gd name="T1" fmla="*/ 1 h 97"/>
                <a:gd name="T2" fmla="*/ 50 w 99"/>
                <a:gd name="T3" fmla="*/ 21 h 97"/>
                <a:gd name="T4" fmla="*/ 50 w 99"/>
                <a:gd name="T5" fmla="*/ 23 h 97"/>
                <a:gd name="T6" fmla="*/ 44 w 99"/>
                <a:gd name="T7" fmla="*/ 37 h 97"/>
                <a:gd name="T8" fmla="*/ 37 w 99"/>
                <a:gd name="T9" fmla="*/ 30 h 97"/>
                <a:gd name="T10" fmla="*/ 34 w 99"/>
                <a:gd name="T11" fmla="*/ 20 h 97"/>
                <a:gd name="T12" fmla="*/ 24 w 99"/>
                <a:gd name="T13" fmla="*/ 16 h 97"/>
                <a:gd name="T14" fmla="*/ 17 w 99"/>
                <a:gd name="T15" fmla="*/ 9 h 97"/>
                <a:gd name="T16" fmla="*/ 31 w 99"/>
                <a:gd name="T17" fmla="*/ 1 h 97"/>
                <a:gd name="T18" fmla="*/ 23 w 99"/>
                <a:gd name="T19" fmla="*/ 21 h 97"/>
                <a:gd name="T20" fmla="*/ 24 w 99"/>
                <a:gd name="T21" fmla="*/ 30 h 97"/>
                <a:gd name="T22" fmla="*/ 33 w 99"/>
                <a:gd name="T23" fmla="*/ 31 h 97"/>
                <a:gd name="T24" fmla="*/ 32 w 99"/>
                <a:gd name="T25" fmla="*/ 22 h 97"/>
                <a:gd name="T26" fmla="*/ 23 w 99"/>
                <a:gd name="T27" fmla="*/ 21 h 97"/>
                <a:gd name="T28" fmla="*/ 2 w 99"/>
                <a:gd name="T29" fmla="*/ 35 h 97"/>
                <a:gd name="T30" fmla="*/ 0 w 99"/>
                <a:gd name="T31" fmla="*/ 40 h 97"/>
                <a:gd name="T32" fmla="*/ 48 w 99"/>
                <a:gd name="T33" fmla="*/ 88 h 97"/>
                <a:gd name="T34" fmla="*/ 89 w 99"/>
                <a:gd name="T35" fmla="*/ 47 h 97"/>
                <a:gd name="T36" fmla="*/ 42 w 99"/>
                <a:gd name="T37" fmla="*/ 0 h 97"/>
                <a:gd name="T38" fmla="*/ 37 w 99"/>
                <a:gd name="T39" fmla="*/ 1 h 97"/>
                <a:gd name="T40" fmla="*/ 53 w 99"/>
                <a:gd name="T41" fmla="*/ 18 h 97"/>
                <a:gd name="T42" fmla="*/ 54 w 99"/>
                <a:gd name="T43" fmla="*/ 19 h 97"/>
                <a:gd name="T44" fmla="*/ 54 w 99"/>
                <a:gd name="T45" fmla="*/ 20 h 97"/>
                <a:gd name="T46" fmla="*/ 54 w 99"/>
                <a:gd name="T47" fmla="*/ 24 h 97"/>
                <a:gd name="T48" fmla="*/ 44 w 99"/>
                <a:gd name="T49" fmla="*/ 44 h 97"/>
                <a:gd name="T50" fmla="*/ 25 w 99"/>
                <a:gd name="T51" fmla="*/ 53 h 97"/>
                <a:gd name="T52" fmla="*/ 21 w 99"/>
                <a:gd name="T53" fmla="*/ 53 h 97"/>
                <a:gd name="T54" fmla="*/ 20 w 99"/>
                <a:gd name="T55" fmla="*/ 53 h 97"/>
                <a:gd name="T56" fmla="*/ 19 w 99"/>
                <a:gd name="T57" fmla="*/ 52 h 97"/>
                <a:gd name="T58" fmla="*/ 2 w 99"/>
                <a:gd name="T59" fmla="*/ 35 h 97"/>
                <a:gd name="T60" fmla="*/ 12 w 99"/>
                <a:gd name="T61" fmla="*/ 14 h 97"/>
                <a:gd name="T62" fmla="*/ 3 w 99"/>
                <a:gd name="T63" fmla="*/ 28 h 97"/>
                <a:gd name="T64" fmla="*/ 23 w 99"/>
                <a:gd name="T65" fmla="*/ 48 h 97"/>
                <a:gd name="T66" fmla="*/ 24 w 99"/>
                <a:gd name="T67" fmla="*/ 48 h 97"/>
                <a:gd name="T68" fmla="*/ 39 w 99"/>
                <a:gd name="T69" fmla="*/ 42 h 97"/>
                <a:gd name="T70" fmla="*/ 32 w 99"/>
                <a:gd name="T71" fmla="*/ 35 h 97"/>
                <a:gd name="T72" fmla="*/ 22 w 99"/>
                <a:gd name="T73" fmla="*/ 31 h 97"/>
                <a:gd name="T74" fmla="*/ 18 w 99"/>
                <a:gd name="T75" fmla="*/ 21 h 97"/>
                <a:gd name="T76" fmla="*/ 12 w 99"/>
                <a:gd name="T77" fmla="*/ 1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" h="97">
                  <a:moveTo>
                    <a:pt x="31" y="1"/>
                  </a:move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50" y="22"/>
                    <a:pt x="50" y="23"/>
                  </a:cubicBezTo>
                  <a:cubicBezTo>
                    <a:pt x="50" y="28"/>
                    <a:pt x="48" y="33"/>
                    <a:pt x="44" y="37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27"/>
                    <a:pt x="36" y="23"/>
                    <a:pt x="34" y="20"/>
                  </a:cubicBezTo>
                  <a:cubicBezTo>
                    <a:pt x="31" y="17"/>
                    <a:pt x="27" y="16"/>
                    <a:pt x="24" y="16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1" y="6"/>
                    <a:pt x="25" y="3"/>
                    <a:pt x="31" y="1"/>
                  </a:cubicBezTo>
                  <a:close/>
                  <a:moveTo>
                    <a:pt x="23" y="21"/>
                  </a:moveTo>
                  <a:cubicBezTo>
                    <a:pt x="21" y="23"/>
                    <a:pt x="21" y="27"/>
                    <a:pt x="24" y="30"/>
                  </a:cubicBezTo>
                  <a:cubicBezTo>
                    <a:pt x="27" y="32"/>
                    <a:pt x="31" y="33"/>
                    <a:pt x="33" y="31"/>
                  </a:cubicBezTo>
                  <a:cubicBezTo>
                    <a:pt x="35" y="29"/>
                    <a:pt x="34" y="25"/>
                    <a:pt x="32" y="22"/>
                  </a:cubicBezTo>
                  <a:cubicBezTo>
                    <a:pt x="29" y="19"/>
                    <a:pt x="25" y="18"/>
                    <a:pt x="23" y="21"/>
                  </a:cubicBezTo>
                  <a:close/>
                  <a:moveTo>
                    <a:pt x="2" y="35"/>
                  </a:moveTo>
                  <a:cubicBezTo>
                    <a:pt x="1" y="36"/>
                    <a:pt x="1" y="38"/>
                    <a:pt x="0" y="4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70" y="97"/>
                    <a:pt x="99" y="72"/>
                    <a:pt x="89" y="47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0" y="0"/>
                    <a:pt x="38" y="0"/>
                    <a:pt x="37" y="1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1"/>
                    <a:pt x="54" y="22"/>
                    <a:pt x="54" y="24"/>
                  </a:cubicBezTo>
                  <a:cubicBezTo>
                    <a:pt x="54" y="31"/>
                    <a:pt x="50" y="38"/>
                    <a:pt x="44" y="44"/>
                  </a:cubicBezTo>
                  <a:cubicBezTo>
                    <a:pt x="39" y="49"/>
                    <a:pt x="32" y="52"/>
                    <a:pt x="25" y="53"/>
                  </a:cubicBezTo>
                  <a:cubicBezTo>
                    <a:pt x="24" y="53"/>
                    <a:pt x="22" y="53"/>
                    <a:pt x="21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2" y="35"/>
                    <a:pt x="2" y="35"/>
                    <a:pt x="2" y="35"/>
                  </a:cubicBezTo>
                  <a:close/>
                  <a:moveTo>
                    <a:pt x="12" y="14"/>
                  </a:moveTo>
                  <a:cubicBezTo>
                    <a:pt x="8" y="18"/>
                    <a:pt x="5" y="23"/>
                    <a:pt x="3" y="2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8"/>
                    <a:pt x="24" y="48"/>
                    <a:pt x="24" y="48"/>
                  </a:cubicBezTo>
                  <a:cubicBezTo>
                    <a:pt x="29" y="48"/>
                    <a:pt x="35" y="46"/>
                    <a:pt x="39" y="42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29" y="36"/>
                    <a:pt x="25" y="34"/>
                    <a:pt x="22" y="31"/>
                  </a:cubicBezTo>
                  <a:cubicBezTo>
                    <a:pt x="19" y="28"/>
                    <a:pt x="18" y="24"/>
                    <a:pt x="18" y="21"/>
                  </a:cubicBezTo>
                  <a:lnTo>
                    <a:pt x="12" y="14"/>
                  </a:lnTo>
                  <a:close/>
                </a:path>
              </a:pathLst>
            </a:custGeom>
            <a:solidFill>
              <a:srgbClr val="1F4E7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2" name="KSO_Shape">
              <a:extLst>
                <a:ext uri="{FF2B5EF4-FFF2-40B4-BE49-F238E27FC236}">
                  <a16:creationId xmlns:a16="http://schemas.microsoft.com/office/drawing/2014/main" id="{D05E558E-6681-4A7F-96F4-B5A319881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775" y="2606675"/>
              <a:ext cx="638175" cy="331788"/>
            </a:xfrm>
            <a:custGeom>
              <a:avLst/>
              <a:gdLst>
                <a:gd name="T0" fmla="*/ 4109878 w 7991396"/>
                <a:gd name="T1" fmla="*/ 0 h 4172540"/>
                <a:gd name="T2" fmla="*/ 5415487 w 7991396"/>
                <a:gd name="T3" fmla="*/ 816050 h 4172540"/>
                <a:gd name="T4" fmla="*/ 6027418 w 7991396"/>
                <a:gd name="T5" fmla="*/ 677951 h 4172540"/>
                <a:gd name="T6" fmla="*/ 7489804 w 7991396"/>
                <a:gd name="T7" fmla="*/ 2140332 h 4172540"/>
                <a:gd name="T8" fmla="*/ 7483396 w 7991396"/>
                <a:gd name="T9" fmla="*/ 2203898 h 4172540"/>
                <a:gd name="T10" fmla="*/ 7991396 w 7991396"/>
                <a:gd name="T11" fmla="*/ 3146665 h 4172540"/>
                <a:gd name="T12" fmla="*/ 7456648 w 7991396"/>
                <a:gd name="T13" fmla="*/ 4106801 h 4172540"/>
                <a:gd name="T14" fmla="*/ 7330940 w 7991396"/>
                <a:gd name="T15" fmla="*/ 4172540 h 4172540"/>
                <a:gd name="T16" fmla="*/ 1079370 w 7991396"/>
                <a:gd name="T17" fmla="*/ 4172540 h 4172540"/>
                <a:gd name="T18" fmla="*/ 1015130 w 7991396"/>
                <a:gd name="T19" fmla="*/ 4169296 h 4172540"/>
                <a:gd name="T20" fmla="*/ 0 w 7991396"/>
                <a:gd name="T21" fmla="*/ 3044397 h 4172540"/>
                <a:gd name="T22" fmla="*/ 1130742 w 7991396"/>
                <a:gd name="T23" fmla="*/ 1913659 h 4172540"/>
                <a:gd name="T24" fmla="*/ 1346871 w 7991396"/>
                <a:gd name="T25" fmla="*/ 1935445 h 4172540"/>
                <a:gd name="T26" fmla="*/ 2261481 w 7991396"/>
                <a:gd name="T27" fmla="*/ 1462386 h 4172540"/>
                <a:gd name="T28" fmla="*/ 2653668 w 7991396"/>
                <a:gd name="T29" fmla="*/ 1536361 h 4172540"/>
                <a:gd name="T30" fmla="*/ 2647492 w 7991396"/>
                <a:gd name="T31" fmla="*/ 1462386 h 4172540"/>
                <a:gd name="T32" fmla="*/ 4109878 w 7991396"/>
                <a:gd name="T33" fmla="*/ 0 h 417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91396" h="4172540">
                  <a:moveTo>
                    <a:pt x="4109878" y="0"/>
                  </a:moveTo>
                  <a:cubicBezTo>
                    <a:pt x="4684462" y="0"/>
                    <a:pt x="5181648" y="331374"/>
                    <a:pt x="5415487" y="816050"/>
                  </a:cubicBezTo>
                  <a:cubicBezTo>
                    <a:pt x="5600435" y="726143"/>
                    <a:pt x="5808299" y="677951"/>
                    <a:pt x="6027418" y="677951"/>
                  </a:cubicBezTo>
                  <a:cubicBezTo>
                    <a:pt x="6835073" y="677951"/>
                    <a:pt x="7489804" y="1332682"/>
                    <a:pt x="7489804" y="2140332"/>
                  </a:cubicBezTo>
                  <a:lnTo>
                    <a:pt x="7483396" y="2203898"/>
                  </a:lnTo>
                  <a:cubicBezTo>
                    <a:pt x="7789726" y="2405463"/>
                    <a:pt x="7991396" y="2752511"/>
                    <a:pt x="7991396" y="3146665"/>
                  </a:cubicBezTo>
                  <a:cubicBezTo>
                    <a:pt x="7991396" y="3552291"/>
                    <a:pt x="7777816" y="3908032"/>
                    <a:pt x="7456648" y="4106801"/>
                  </a:cubicBezTo>
                  <a:lnTo>
                    <a:pt x="7330940" y="4172540"/>
                  </a:lnTo>
                  <a:lnTo>
                    <a:pt x="1079370" y="4172540"/>
                  </a:lnTo>
                  <a:lnTo>
                    <a:pt x="1015130" y="4169296"/>
                  </a:lnTo>
                  <a:cubicBezTo>
                    <a:pt x="444946" y="4111392"/>
                    <a:pt x="0" y="3629859"/>
                    <a:pt x="0" y="3044397"/>
                  </a:cubicBezTo>
                  <a:cubicBezTo>
                    <a:pt x="0" y="2419908"/>
                    <a:pt x="506249" y="1913659"/>
                    <a:pt x="1130742" y="1913659"/>
                  </a:cubicBezTo>
                  <a:lnTo>
                    <a:pt x="1346871" y="1935445"/>
                  </a:lnTo>
                  <a:cubicBezTo>
                    <a:pt x="1548513" y="1648023"/>
                    <a:pt x="1883314" y="1462386"/>
                    <a:pt x="2261481" y="1462386"/>
                  </a:cubicBezTo>
                  <a:cubicBezTo>
                    <a:pt x="2399871" y="1462386"/>
                    <a:pt x="2532456" y="1487244"/>
                    <a:pt x="2653668" y="1536361"/>
                  </a:cubicBezTo>
                  <a:cubicBezTo>
                    <a:pt x="2648116" y="1512003"/>
                    <a:pt x="2647492" y="1487266"/>
                    <a:pt x="2647492" y="1462386"/>
                  </a:cubicBezTo>
                  <a:cubicBezTo>
                    <a:pt x="2647492" y="654731"/>
                    <a:pt x="3302223" y="0"/>
                    <a:pt x="4109878" y="0"/>
                  </a:cubicBezTo>
                  <a:close/>
                </a:path>
              </a:pathLst>
            </a:custGeom>
            <a:solidFill>
              <a:srgbClr val="E5342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3" name="KSO_Shape">
              <a:extLst>
                <a:ext uri="{FF2B5EF4-FFF2-40B4-BE49-F238E27FC236}">
                  <a16:creationId xmlns:a16="http://schemas.microsoft.com/office/drawing/2014/main" id="{28693B83-45AE-4A77-8321-15B747DE8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9450" y="1100138"/>
              <a:ext cx="358775" cy="358775"/>
            </a:xfrm>
            <a:custGeom>
              <a:avLst/>
              <a:gdLst>
                <a:gd name="T0" fmla="*/ 347074 w 900473"/>
                <a:gd name="T1" fmla="*/ 203047 h 900473"/>
                <a:gd name="T2" fmla="*/ 692767 w 900473"/>
                <a:gd name="T3" fmla="*/ 451973 h 900473"/>
                <a:gd name="T4" fmla="*/ 347074 w 900473"/>
                <a:gd name="T5" fmla="*/ 700898 h 900473"/>
                <a:gd name="T6" fmla="*/ 347074 w 900473"/>
                <a:gd name="T7" fmla="*/ 203047 h 900473"/>
                <a:gd name="T8" fmla="*/ 450237 w 900473"/>
                <a:gd name="T9" fmla="*/ 63807 h 900473"/>
                <a:gd name="T10" fmla="*/ 63807 w 900473"/>
                <a:gd name="T11" fmla="*/ 450237 h 900473"/>
                <a:gd name="T12" fmla="*/ 450237 w 900473"/>
                <a:gd name="T13" fmla="*/ 836666 h 900473"/>
                <a:gd name="T14" fmla="*/ 836666 w 900473"/>
                <a:gd name="T15" fmla="*/ 450237 h 900473"/>
                <a:gd name="T16" fmla="*/ 450237 w 900473"/>
                <a:gd name="T17" fmla="*/ 63807 h 900473"/>
                <a:gd name="T18" fmla="*/ 450237 w 900473"/>
                <a:gd name="T19" fmla="*/ 0 h 900473"/>
                <a:gd name="T20" fmla="*/ 900473 w 900473"/>
                <a:gd name="T21" fmla="*/ 450237 h 900473"/>
                <a:gd name="T22" fmla="*/ 450237 w 900473"/>
                <a:gd name="T23" fmla="*/ 900473 h 900473"/>
                <a:gd name="T24" fmla="*/ 0 w 900473"/>
                <a:gd name="T25" fmla="*/ 450237 h 900473"/>
                <a:gd name="T26" fmla="*/ 450237 w 900473"/>
                <a:gd name="T27" fmla="*/ 0 h 900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0473" h="900473">
                  <a:moveTo>
                    <a:pt x="347074" y="203047"/>
                  </a:moveTo>
                  <a:lnTo>
                    <a:pt x="692767" y="451973"/>
                  </a:lnTo>
                  <a:lnTo>
                    <a:pt x="347074" y="700898"/>
                  </a:lnTo>
                  <a:lnTo>
                    <a:pt x="347074" y="203047"/>
                  </a:lnTo>
                  <a:close/>
                  <a:moveTo>
                    <a:pt x="450237" y="63807"/>
                  </a:moveTo>
                  <a:cubicBezTo>
                    <a:pt x="236817" y="63807"/>
                    <a:pt x="63807" y="236817"/>
                    <a:pt x="63807" y="450237"/>
                  </a:cubicBezTo>
                  <a:cubicBezTo>
                    <a:pt x="63807" y="663656"/>
                    <a:pt x="236817" y="836666"/>
                    <a:pt x="450237" y="836666"/>
                  </a:cubicBezTo>
                  <a:cubicBezTo>
                    <a:pt x="663656" y="836666"/>
                    <a:pt x="836666" y="663656"/>
                    <a:pt x="836666" y="450237"/>
                  </a:cubicBezTo>
                  <a:cubicBezTo>
                    <a:pt x="836666" y="236817"/>
                    <a:pt x="663656" y="63807"/>
                    <a:pt x="450237" y="63807"/>
                  </a:cubicBezTo>
                  <a:close/>
                  <a:moveTo>
                    <a:pt x="450237" y="0"/>
                  </a:moveTo>
                  <a:cubicBezTo>
                    <a:pt x="698895" y="0"/>
                    <a:pt x="900473" y="201578"/>
                    <a:pt x="900473" y="450237"/>
                  </a:cubicBezTo>
                  <a:cubicBezTo>
                    <a:pt x="900473" y="698895"/>
                    <a:pt x="698895" y="900473"/>
                    <a:pt x="450237" y="900473"/>
                  </a:cubicBezTo>
                  <a:cubicBezTo>
                    <a:pt x="201578" y="900473"/>
                    <a:pt x="0" y="698895"/>
                    <a:pt x="0" y="450237"/>
                  </a:cubicBezTo>
                  <a:cubicBezTo>
                    <a:pt x="0" y="201578"/>
                    <a:pt x="201578" y="0"/>
                    <a:pt x="450237" y="0"/>
                  </a:cubicBezTo>
                  <a:close/>
                </a:path>
              </a:pathLst>
            </a:custGeom>
            <a:solidFill>
              <a:srgbClr val="1F4E7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4" name="KSO_Shape">
              <a:extLst>
                <a:ext uri="{FF2B5EF4-FFF2-40B4-BE49-F238E27FC236}">
                  <a16:creationId xmlns:a16="http://schemas.microsoft.com/office/drawing/2014/main" id="{79A2B835-1870-4F15-9FB0-5483BFEC520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44763" y="5499100"/>
              <a:ext cx="211137" cy="209550"/>
            </a:xfrm>
            <a:custGeom>
              <a:avLst/>
              <a:gdLst>
                <a:gd name="T0" fmla="*/ 422617 w 720080"/>
                <a:gd name="T1" fmla="*/ 167125 h 720080"/>
                <a:gd name="T2" fmla="*/ 392320 w 720080"/>
                <a:gd name="T3" fmla="*/ 179675 h 720080"/>
                <a:gd name="T4" fmla="*/ 392320 w 720080"/>
                <a:gd name="T5" fmla="*/ 240270 h 720080"/>
                <a:gd name="T6" fmla="*/ 470117 w 720080"/>
                <a:gd name="T7" fmla="*/ 318067 h 720080"/>
                <a:gd name="T8" fmla="*/ 151276 w 720080"/>
                <a:gd name="T9" fmla="*/ 318067 h 720080"/>
                <a:gd name="T10" fmla="*/ 108429 w 720080"/>
                <a:gd name="T11" fmla="*/ 360915 h 720080"/>
                <a:gd name="T12" fmla="*/ 151276 w 720080"/>
                <a:gd name="T13" fmla="*/ 403762 h 720080"/>
                <a:gd name="T14" fmla="*/ 467182 w 720080"/>
                <a:gd name="T15" fmla="*/ 403762 h 720080"/>
                <a:gd name="T16" fmla="*/ 391132 w 720080"/>
                <a:gd name="T17" fmla="*/ 479811 h 720080"/>
                <a:gd name="T18" fmla="*/ 391132 w 720080"/>
                <a:gd name="T19" fmla="*/ 540406 h 720080"/>
                <a:gd name="T20" fmla="*/ 451727 w 720080"/>
                <a:gd name="T21" fmla="*/ 540406 h 720080"/>
                <a:gd name="T22" fmla="*/ 597086 w 720080"/>
                <a:gd name="T23" fmla="*/ 395048 h 720080"/>
                <a:gd name="T24" fmla="*/ 603450 w 720080"/>
                <a:gd name="T25" fmla="*/ 388459 h 720080"/>
                <a:gd name="T26" fmla="*/ 605656 w 720080"/>
                <a:gd name="T27" fmla="*/ 385654 h 720080"/>
                <a:gd name="T28" fmla="*/ 607314 w 720080"/>
                <a:gd name="T29" fmla="*/ 381802 h 720080"/>
                <a:gd name="T30" fmla="*/ 611651 w 720080"/>
                <a:gd name="T31" fmla="*/ 359975 h 720080"/>
                <a:gd name="T32" fmla="*/ 607314 w 720080"/>
                <a:gd name="T33" fmla="*/ 338148 h 720080"/>
                <a:gd name="T34" fmla="*/ 604581 w 720080"/>
                <a:gd name="T35" fmla="*/ 333055 h 720080"/>
                <a:gd name="T36" fmla="*/ 603896 w 720080"/>
                <a:gd name="T37" fmla="*/ 331821 h 720080"/>
                <a:gd name="T38" fmla="*/ 598273 w 720080"/>
                <a:gd name="T39" fmla="*/ 325033 h 720080"/>
                <a:gd name="T40" fmla="*/ 452915 w 720080"/>
                <a:gd name="T41" fmla="*/ 179675 h 720080"/>
                <a:gd name="T42" fmla="*/ 422617 w 720080"/>
                <a:gd name="T43" fmla="*/ 167125 h 720080"/>
                <a:gd name="T44" fmla="*/ 360040 w 720080"/>
                <a:gd name="T45" fmla="*/ 0 h 720080"/>
                <a:gd name="T46" fmla="*/ 720080 w 720080"/>
                <a:gd name="T47" fmla="*/ 360040 h 720080"/>
                <a:gd name="T48" fmla="*/ 360040 w 720080"/>
                <a:gd name="T49" fmla="*/ 720080 h 720080"/>
                <a:gd name="T50" fmla="*/ 0 w 720080"/>
                <a:gd name="T51" fmla="*/ 360040 h 720080"/>
                <a:gd name="T52" fmla="*/ 360040 w 720080"/>
                <a:gd name="T53" fmla="*/ 0 h 720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0080" h="720080">
                  <a:moveTo>
                    <a:pt x="422617" y="167125"/>
                  </a:moveTo>
                  <a:cubicBezTo>
                    <a:pt x="411652" y="167125"/>
                    <a:pt x="400686" y="171308"/>
                    <a:pt x="392320" y="179675"/>
                  </a:cubicBezTo>
                  <a:cubicBezTo>
                    <a:pt x="375587" y="196408"/>
                    <a:pt x="375587" y="223537"/>
                    <a:pt x="392320" y="240270"/>
                  </a:cubicBezTo>
                  <a:lnTo>
                    <a:pt x="470117" y="318067"/>
                  </a:lnTo>
                  <a:lnTo>
                    <a:pt x="151276" y="318067"/>
                  </a:lnTo>
                  <a:cubicBezTo>
                    <a:pt x="127612" y="318067"/>
                    <a:pt x="108429" y="337251"/>
                    <a:pt x="108429" y="360915"/>
                  </a:cubicBezTo>
                  <a:cubicBezTo>
                    <a:pt x="108429" y="384578"/>
                    <a:pt x="127612" y="403762"/>
                    <a:pt x="151276" y="403762"/>
                  </a:cubicBezTo>
                  <a:lnTo>
                    <a:pt x="467182" y="403762"/>
                  </a:lnTo>
                  <a:lnTo>
                    <a:pt x="391132" y="479811"/>
                  </a:lnTo>
                  <a:cubicBezTo>
                    <a:pt x="374399" y="496544"/>
                    <a:pt x="374399" y="523674"/>
                    <a:pt x="391132" y="540406"/>
                  </a:cubicBezTo>
                  <a:cubicBezTo>
                    <a:pt x="407865" y="557139"/>
                    <a:pt x="434994" y="557139"/>
                    <a:pt x="451727" y="540406"/>
                  </a:cubicBezTo>
                  <a:lnTo>
                    <a:pt x="597086" y="395048"/>
                  </a:lnTo>
                  <a:cubicBezTo>
                    <a:pt x="599177" y="392957"/>
                    <a:pt x="601484" y="390703"/>
                    <a:pt x="603450" y="388459"/>
                  </a:cubicBezTo>
                  <a:lnTo>
                    <a:pt x="605656" y="385654"/>
                  </a:lnTo>
                  <a:lnTo>
                    <a:pt x="607314" y="381802"/>
                  </a:lnTo>
                  <a:cubicBezTo>
                    <a:pt x="610052" y="375572"/>
                    <a:pt x="611651" y="368060"/>
                    <a:pt x="611651" y="359975"/>
                  </a:cubicBezTo>
                  <a:cubicBezTo>
                    <a:pt x="611651" y="351890"/>
                    <a:pt x="610052" y="344378"/>
                    <a:pt x="607314" y="338148"/>
                  </a:cubicBezTo>
                  <a:lnTo>
                    <a:pt x="604581" y="333055"/>
                  </a:lnTo>
                  <a:lnTo>
                    <a:pt x="603896" y="331821"/>
                  </a:lnTo>
                  <a:cubicBezTo>
                    <a:pt x="602248" y="329405"/>
                    <a:pt x="600365" y="327125"/>
                    <a:pt x="598273" y="325033"/>
                  </a:cubicBezTo>
                  <a:lnTo>
                    <a:pt x="452915" y="179675"/>
                  </a:lnTo>
                  <a:cubicBezTo>
                    <a:pt x="444548" y="171308"/>
                    <a:pt x="433583" y="167125"/>
                    <a:pt x="422617" y="167125"/>
                  </a:cubicBezTo>
                  <a:close/>
                  <a:moveTo>
                    <a:pt x="360040" y="0"/>
                  </a:moveTo>
                  <a:cubicBezTo>
                    <a:pt x="558885" y="0"/>
                    <a:pt x="720080" y="161195"/>
                    <a:pt x="720080" y="360040"/>
                  </a:cubicBezTo>
                  <a:cubicBezTo>
                    <a:pt x="720080" y="558885"/>
                    <a:pt x="558885" y="720080"/>
                    <a:pt x="360040" y="720080"/>
                  </a:cubicBezTo>
                  <a:cubicBezTo>
                    <a:pt x="161195" y="720080"/>
                    <a:pt x="0" y="558885"/>
                    <a:pt x="0" y="360040"/>
                  </a:cubicBezTo>
                  <a:cubicBezTo>
                    <a:pt x="0" y="161195"/>
                    <a:pt x="161195" y="0"/>
                    <a:pt x="360040" y="0"/>
                  </a:cubicBezTo>
                  <a:close/>
                </a:path>
              </a:pathLst>
            </a:custGeom>
            <a:solidFill>
              <a:srgbClr val="1F4E7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5" name="KSO_Shape">
              <a:extLst>
                <a:ext uri="{FF2B5EF4-FFF2-40B4-BE49-F238E27FC236}">
                  <a16:creationId xmlns:a16="http://schemas.microsoft.com/office/drawing/2014/main" id="{74812F1D-B6E6-408E-8C56-091BEDD2F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0175" y="4602163"/>
              <a:ext cx="131763" cy="131762"/>
            </a:xfrm>
            <a:custGeom>
              <a:avLst/>
              <a:gdLst>
                <a:gd name="T0" fmla="*/ 422617 w 720080"/>
                <a:gd name="T1" fmla="*/ 167125 h 720080"/>
                <a:gd name="T2" fmla="*/ 392320 w 720080"/>
                <a:gd name="T3" fmla="*/ 179675 h 720080"/>
                <a:gd name="T4" fmla="*/ 392320 w 720080"/>
                <a:gd name="T5" fmla="*/ 240270 h 720080"/>
                <a:gd name="T6" fmla="*/ 470117 w 720080"/>
                <a:gd name="T7" fmla="*/ 318067 h 720080"/>
                <a:gd name="T8" fmla="*/ 151276 w 720080"/>
                <a:gd name="T9" fmla="*/ 318067 h 720080"/>
                <a:gd name="T10" fmla="*/ 108429 w 720080"/>
                <a:gd name="T11" fmla="*/ 360915 h 720080"/>
                <a:gd name="T12" fmla="*/ 151276 w 720080"/>
                <a:gd name="T13" fmla="*/ 403762 h 720080"/>
                <a:gd name="T14" fmla="*/ 467182 w 720080"/>
                <a:gd name="T15" fmla="*/ 403762 h 720080"/>
                <a:gd name="T16" fmla="*/ 391132 w 720080"/>
                <a:gd name="T17" fmla="*/ 479811 h 720080"/>
                <a:gd name="T18" fmla="*/ 391132 w 720080"/>
                <a:gd name="T19" fmla="*/ 540406 h 720080"/>
                <a:gd name="T20" fmla="*/ 451727 w 720080"/>
                <a:gd name="T21" fmla="*/ 540406 h 720080"/>
                <a:gd name="T22" fmla="*/ 597086 w 720080"/>
                <a:gd name="T23" fmla="*/ 395048 h 720080"/>
                <a:gd name="T24" fmla="*/ 603450 w 720080"/>
                <a:gd name="T25" fmla="*/ 388459 h 720080"/>
                <a:gd name="T26" fmla="*/ 605656 w 720080"/>
                <a:gd name="T27" fmla="*/ 385654 h 720080"/>
                <a:gd name="T28" fmla="*/ 607314 w 720080"/>
                <a:gd name="T29" fmla="*/ 381802 h 720080"/>
                <a:gd name="T30" fmla="*/ 611651 w 720080"/>
                <a:gd name="T31" fmla="*/ 359975 h 720080"/>
                <a:gd name="T32" fmla="*/ 607314 w 720080"/>
                <a:gd name="T33" fmla="*/ 338148 h 720080"/>
                <a:gd name="T34" fmla="*/ 604581 w 720080"/>
                <a:gd name="T35" fmla="*/ 333055 h 720080"/>
                <a:gd name="T36" fmla="*/ 603896 w 720080"/>
                <a:gd name="T37" fmla="*/ 331821 h 720080"/>
                <a:gd name="T38" fmla="*/ 598273 w 720080"/>
                <a:gd name="T39" fmla="*/ 325033 h 720080"/>
                <a:gd name="T40" fmla="*/ 452915 w 720080"/>
                <a:gd name="T41" fmla="*/ 179675 h 720080"/>
                <a:gd name="T42" fmla="*/ 422617 w 720080"/>
                <a:gd name="T43" fmla="*/ 167125 h 720080"/>
                <a:gd name="T44" fmla="*/ 360040 w 720080"/>
                <a:gd name="T45" fmla="*/ 0 h 720080"/>
                <a:gd name="T46" fmla="*/ 720080 w 720080"/>
                <a:gd name="T47" fmla="*/ 360040 h 720080"/>
                <a:gd name="T48" fmla="*/ 360040 w 720080"/>
                <a:gd name="T49" fmla="*/ 720080 h 720080"/>
                <a:gd name="T50" fmla="*/ 0 w 720080"/>
                <a:gd name="T51" fmla="*/ 360040 h 720080"/>
                <a:gd name="T52" fmla="*/ 360040 w 720080"/>
                <a:gd name="T53" fmla="*/ 0 h 720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0080" h="720080">
                  <a:moveTo>
                    <a:pt x="422617" y="167125"/>
                  </a:moveTo>
                  <a:cubicBezTo>
                    <a:pt x="411652" y="167125"/>
                    <a:pt x="400686" y="171308"/>
                    <a:pt x="392320" y="179675"/>
                  </a:cubicBezTo>
                  <a:cubicBezTo>
                    <a:pt x="375587" y="196408"/>
                    <a:pt x="375587" y="223537"/>
                    <a:pt x="392320" y="240270"/>
                  </a:cubicBezTo>
                  <a:lnTo>
                    <a:pt x="470117" y="318067"/>
                  </a:lnTo>
                  <a:lnTo>
                    <a:pt x="151276" y="318067"/>
                  </a:lnTo>
                  <a:cubicBezTo>
                    <a:pt x="127612" y="318067"/>
                    <a:pt x="108429" y="337251"/>
                    <a:pt x="108429" y="360915"/>
                  </a:cubicBezTo>
                  <a:cubicBezTo>
                    <a:pt x="108429" y="384578"/>
                    <a:pt x="127612" y="403762"/>
                    <a:pt x="151276" y="403762"/>
                  </a:cubicBezTo>
                  <a:lnTo>
                    <a:pt x="467182" y="403762"/>
                  </a:lnTo>
                  <a:lnTo>
                    <a:pt x="391132" y="479811"/>
                  </a:lnTo>
                  <a:cubicBezTo>
                    <a:pt x="374399" y="496544"/>
                    <a:pt x="374399" y="523674"/>
                    <a:pt x="391132" y="540406"/>
                  </a:cubicBezTo>
                  <a:cubicBezTo>
                    <a:pt x="407865" y="557139"/>
                    <a:pt x="434994" y="557139"/>
                    <a:pt x="451727" y="540406"/>
                  </a:cubicBezTo>
                  <a:lnTo>
                    <a:pt x="597086" y="395048"/>
                  </a:lnTo>
                  <a:cubicBezTo>
                    <a:pt x="599177" y="392957"/>
                    <a:pt x="601484" y="390703"/>
                    <a:pt x="603450" y="388459"/>
                  </a:cubicBezTo>
                  <a:lnTo>
                    <a:pt x="605656" y="385654"/>
                  </a:lnTo>
                  <a:lnTo>
                    <a:pt x="607314" y="381802"/>
                  </a:lnTo>
                  <a:cubicBezTo>
                    <a:pt x="610052" y="375572"/>
                    <a:pt x="611651" y="368060"/>
                    <a:pt x="611651" y="359975"/>
                  </a:cubicBezTo>
                  <a:cubicBezTo>
                    <a:pt x="611651" y="351890"/>
                    <a:pt x="610052" y="344378"/>
                    <a:pt x="607314" y="338148"/>
                  </a:cubicBezTo>
                  <a:lnTo>
                    <a:pt x="604581" y="333055"/>
                  </a:lnTo>
                  <a:lnTo>
                    <a:pt x="603896" y="331821"/>
                  </a:lnTo>
                  <a:cubicBezTo>
                    <a:pt x="602248" y="329405"/>
                    <a:pt x="600365" y="327125"/>
                    <a:pt x="598273" y="325033"/>
                  </a:cubicBezTo>
                  <a:lnTo>
                    <a:pt x="452915" y="179675"/>
                  </a:lnTo>
                  <a:cubicBezTo>
                    <a:pt x="444548" y="171308"/>
                    <a:pt x="433583" y="167125"/>
                    <a:pt x="422617" y="167125"/>
                  </a:cubicBezTo>
                  <a:close/>
                  <a:moveTo>
                    <a:pt x="360040" y="0"/>
                  </a:moveTo>
                  <a:cubicBezTo>
                    <a:pt x="558885" y="0"/>
                    <a:pt x="720080" y="161195"/>
                    <a:pt x="720080" y="360040"/>
                  </a:cubicBezTo>
                  <a:cubicBezTo>
                    <a:pt x="720080" y="558885"/>
                    <a:pt x="558885" y="720080"/>
                    <a:pt x="360040" y="720080"/>
                  </a:cubicBezTo>
                  <a:cubicBezTo>
                    <a:pt x="161195" y="720080"/>
                    <a:pt x="0" y="558885"/>
                    <a:pt x="0" y="360040"/>
                  </a:cubicBezTo>
                  <a:cubicBezTo>
                    <a:pt x="0" y="161195"/>
                    <a:pt x="161195" y="0"/>
                    <a:pt x="360040" y="0"/>
                  </a:cubicBezTo>
                  <a:close/>
                </a:path>
              </a:pathLst>
            </a:custGeom>
            <a:solidFill>
              <a:srgbClr val="1F4E7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6" name="KSO_Shape">
              <a:extLst>
                <a:ext uri="{FF2B5EF4-FFF2-40B4-BE49-F238E27FC236}">
                  <a16:creationId xmlns:a16="http://schemas.microsoft.com/office/drawing/2014/main" id="{E34142C6-2F23-4952-AC0B-0B3350B3E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450" y="2324100"/>
              <a:ext cx="131763" cy="133350"/>
            </a:xfrm>
            <a:custGeom>
              <a:avLst/>
              <a:gdLst>
                <a:gd name="T0" fmla="*/ 422617 w 720080"/>
                <a:gd name="T1" fmla="*/ 167125 h 720080"/>
                <a:gd name="T2" fmla="*/ 392320 w 720080"/>
                <a:gd name="T3" fmla="*/ 179675 h 720080"/>
                <a:gd name="T4" fmla="*/ 392320 w 720080"/>
                <a:gd name="T5" fmla="*/ 240270 h 720080"/>
                <a:gd name="T6" fmla="*/ 470117 w 720080"/>
                <a:gd name="T7" fmla="*/ 318067 h 720080"/>
                <a:gd name="T8" fmla="*/ 151276 w 720080"/>
                <a:gd name="T9" fmla="*/ 318067 h 720080"/>
                <a:gd name="T10" fmla="*/ 108429 w 720080"/>
                <a:gd name="T11" fmla="*/ 360915 h 720080"/>
                <a:gd name="T12" fmla="*/ 151276 w 720080"/>
                <a:gd name="T13" fmla="*/ 403762 h 720080"/>
                <a:gd name="T14" fmla="*/ 467182 w 720080"/>
                <a:gd name="T15" fmla="*/ 403762 h 720080"/>
                <a:gd name="T16" fmla="*/ 391132 w 720080"/>
                <a:gd name="T17" fmla="*/ 479811 h 720080"/>
                <a:gd name="T18" fmla="*/ 391132 w 720080"/>
                <a:gd name="T19" fmla="*/ 540406 h 720080"/>
                <a:gd name="T20" fmla="*/ 451727 w 720080"/>
                <a:gd name="T21" fmla="*/ 540406 h 720080"/>
                <a:gd name="T22" fmla="*/ 597086 w 720080"/>
                <a:gd name="T23" fmla="*/ 395048 h 720080"/>
                <a:gd name="T24" fmla="*/ 603450 w 720080"/>
                <a:gd name="T25" fmla="*/ 388459 h 720080"/>
                <a:gd name="T26" fmla="*/ 605656 w 720080"/>
                <a:gd name="T27" fmla="*/ 385654 h 720080"/>
                <a:gd name="T28" fmla="*/ 607314 w 720080"/>
                <a:gd name="T29" fmla="*/ 381802 h 720080"/>
                <a:gd name="T30" fmla="*/ 611651 w 720080"/>
                <a:gd name="T31" fmla="*/ 359975 h 720080"/>
                <a:gd name="T32" fmla="*/ 607314 w 720080"/>
                <a:gd name="T33" fmla="*/ 338148 h 720080"/>
                <a:gd name="T34" fmla="*/ 604581 w 720080"/>
                <a:gd name="T35" fmla="*/ 333055 h 720080"/>
                <a:gd name="T36" fmla="*/ 603896 w 720080"/>
                <a:gd name="T37" fmla="*/ 331821 h 720080"/>
                <a:gd name="T38" fmla="*/ 598273 w 720080"/>
                <a:gd name="T39" fmla="*/ 325033 h 720080"/>
                <a:gd name="T40" fmla="*/ 452915 w 720080"/>
                <a:gd name="T41" fmla="*/ 179675 h 720080"/>
                <a:gd name="T42" fmla="*/ 422617 w 720080"/>
                <a:gd name="T43" fmla="*/ 167125 h 720080"/>
                <a:gd name="T44" fmla="*/ 360040 w 720080"/>
                <a:gd name="T45" fmla="*/ 0 h 720080"/>
                <a:gd name="T46" fmla="*/ 720080 w 720080"/>
                <a:gd name="T47" fmla="*/ 360040 h 720080"/>
                <a:gd name="T48" fmla="*/ 360040 w 720080"/>
                <a:gd name="T49" fmla="*/ 720080 h 720080"/>
                <a:gd name="T50" fmla="*/ 0 w 720080"/>
                <a:gd name="T51" fmla="*/ 360040 h 720080"/>
                <a:gd name="T52" fmla="*/ 360040 w 720080"/>
                <a:gd name="T53" fmla="*/ 0 h 720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0080" h="720080">
                  <a:moveTo>
                    <a:pt x="422617" y="167125"/>
                  </a:moveTo>
                  <a:cubicBezTo>
                    <a:pt x="411652" y="167125"/>
                    <a:pt x="400686" y="171308"/>
                    <a:pt x="392320" y="179675"/>
                  </a:cubicBezTo>
                  <a:cubicBezTo>
                    <a:pt x="375587" y="196408"/>
                    <a:pt x="375587" y="223537"/>
                    <a:pt x="392320" y="240270"/>
                  </a:cubicBezTo>
                  <a:lnTo>
                    <a:pt x="470117" y="318067"/>
                  </a:lnTo>
                  <a:lnTo>
                    <a:pt x="151276" y="318067"/>
                  </a:lnTo>
                  <a:cubicBezTo>
                    <a:pt x="127612" y="318067"/>
                    <a:pt x="108429" y="337251"/>
                    <a:pt x="108429" y="360915"/>
                  </a:cubicBezTo>
                  <a:cubicBezTo>
                    <a:pt x="108429" y="384578"/>
                    <a:pt x="127612" y="403762"/>
                    <a:pt x="151276" y="403762"/>
                  </a:cubicBezTo>
                  <a:lnTo>
                    <a:pt x="467182" y="403762"/>
                  </a:lnTo>
                  <a:lnTo>
                    <a:pt x="391132" y="479811"/>
                  </a:lnTo>
                  <a:cubicBezTo>
                    <a:pt x="374399" y="496544"/>
                    <a:pt x="374399" y="523674"/>
                    <a:pt x="391132" y="540406"/>
                  </a:cubicBezTo>
                  <a:cubicBezTo>
                    <a:pt x="407865" y="557139"/>
                    <a:pt x="434994" y="557139"/>
                    <a:pt x="451727" y="540406"/>
                  </a:cubicBezTo>
                  <a:lnTo>
                    <a:pt x="597086" y="395048"/>
                  </a:lnTo>
                  <a:cubicBezTo>
                    <a:pt x="599177" y="392957"/>
                    <a:pt x="601484" y="390703"/>
                    <a:pt x="603450" y="388459"/>
                  </a:cubicBezTo>
                  <a:lnTo>
                    <a:pt x="605656" y="385654"/>
                  </a:lnTo>
                  <a:lnTo>
                    <a:pt x="607314" y="381802"/>
                  </a:lnTo>
                  <a:cubicBezTo>
                    <a:pt x="610052" y="375572"/>
                    <a:pt x="611651" y="368060"/>
                    <a:pt x="611651" y="359975"/>
                  </a:cubicBezTo>
                  <a:cubicBezTo>
                    <a:pt x="611651" y="351890"/>
                    <a:pt x="610052" y="344378"/>
                    <a:pt x="607314" y="338148"/>
                  </a:cubicBezTo>
                  <a:lnTo>
                    <a:pt x="604581" y="333055"/>
                  </a:lnTo>
                  <a:lnTo>
                    <a:pt x="603896" y="331821"/>
                  </a:lnTo>
                  <a:cubicBezTo>
                    <a:pt x="602248" y="329405"/>
                    <a:pt x="600365" y="327125"/>
                    <a:pt x="598273" y="325033"/>
                  </a:cubicBezTo>
                  <a:lnTo>
                    <a:pt x="452915" y="179675"/>
                  </a:lnTo>
                  <a:cubicBezTo>
                    <a:pt x="444548" y="171308"/>
                    <a:pt x="433583" y="167125"/>
                    <a:pt x="422617" y="167125"/>
                  </a:cubicBezTo>
                  <a:close/>
                  <a:moveTo>
                    <a:pt x="360040" y="0"/>
                  </a:moveTo>
                  <a:cubicBezTo>
                    <a:pt x="558885" y="0"/>
                    <a:pt x="720080" y="161195"/>
                    <a:pt x="720080" y="360040"/>
                  </a:cubicBezTo>
                  <a:cubicBezTo>
                    <a:pt x="720080" y="558885"/>
                    <a:pt x="558885" y="720080"/>
                    <a:pt x="360040" y="720080"/>
                  </a:cubicBezTo>
                  <a:cubicBezTo>
                    <a:pt x="161195" y="720080"/>
                    <a:pt x="0" y="558885"/>
                    <a:pt x="0" y="360040"/>
                  </a:cubicBezTo>
                  <a:cubicBezTo>
                    <a:pt x="0" y="161195"/>
                    <a:pt x="161195" y="0"/>
                    <a:pt x="360040" y="0"/>
                  </a:cubicBezTo>
                  <a:close/>
                </a:path>
              </a:pathLst>
            </a:custGeom>
            <a:solidFill>
              <a:srgbClr val="1F4E7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7" name="KSO_Shape">
              <a:extLst>
                <a:ext uri="{FF2B5EF4-FFF2-40B4-BE49-F238E27FC236}">
                  <a16:creationId xmlns:a16="http://schemas.microsoft.com/office/drawing/2014/main" id="{AA75A241-A079-480E-B9F6-6C3A7B080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500" y="3101975"/>
              <a:ext cx="1104900" cy="650875"/>
            </a:xfrm>
            <a:custGeom>
              <a:avLst/>
              <a:gdLst>
                <a:gd name="T0" fmla="*/ 6649 w 6649"/>
                <a:gd name="T1" fmla="*/ 1054 h 3908"/>
                <a:gd name="T2" fmla="*/ 3324 w 6649"/>
                <a:gd name="T3" fmla="*/ 0 h 3908"/>
                <a:gd name="T4" fmla="*/ 0 w 6649"/>
                <a:gd name="T5" fmla="*/ 1054 h 3908"/>
                <a:gd name="T6" fmla="*/ 1706 w 6649"/>
                <a:gd name="T7" fmla="*/ 1594 h 3908"/>
                <a:gd name="T8" fmla="*/ 1398 w 6649"/>
                <a:gd name="T9" fmla="*/ 3223 h 3908"/>
                <a:gd name="T10" fmla="*/ 3324 w 6649"/>
                <a:gd name="T11" fmla="*/ 3908 h 3908"/>
                <a:gd name="T12" fmla="*/ 5251 w 6649"/>
                <a:gd name="T13" fmla="*/ 3223 h 3908"/>
                <a:gd name="T14" fmla="*/ 4943 w 6649"/>
                <a:gd name="T15" fmla="*/ 1594 h 3908"/>
                <a:gd name="T16" fmla="*/ 6649 w 6649"/>
                <a:gd name="T17" fmla="*/ 1054 h 3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49" h="3908">
                  <a:moveTo>
                    <a:pt x="6649" y="1054"/>
                  </a:moveTo>
                  <a:lnTo>
                    <a:pt x="3324" y="0"/>
                  </a:lnTo>
                  <a:lnTo>
                    <a:pt x="0" y="1054"/>
                  </a:lnTo>
                  <a:lnTo>
                    <a:pt x="1706" y="1594"/>
                  </a:lnTo>
                  <a:lnTo>
                    <a:pt x="1398" y="3223"/>
                  </a:lnTo>
                  <a:lnTo>
                    <a:pt x="3324" y="3908"/>
                  </a:lnTo>
                  <a:lnTo>
                    <a:pt x="5251" y="3223"/>
                  </a:lnTo>
                  <a:lnTo>
                    <a:pt x="4943" y="1594"/>
                  </a:lnTo>
                  <a:lnTo>
                    <a:pt x="6649" y="1054"/>
                  </a:lnTo>
                  <a:close/>
                </a:path>
              </a:pathLst>
            </a:custGeom>
            <a:solidFill>
              <a:srgbClr val="E53427"/>
            </a:solidFill>
            <a:ln w="9525">
              <a:solidFill>
                <a:srgbClr val="BF1A2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09229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1928;#37384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2130"/>
  <p:tag name="MH_LIBRARY" val="GRAPHIC"/>
  <p:tag name="MH_ORDER" val="Freeform 4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2130"/>
  <p:tag name="MH_LIBRARY" val="GRAPHIC"/>
  <p:tag name="MH_ORDER" val="Freeform 4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2125</TotalTime>
  <Words>1105</Words>
  <Application>Microsoft Office PowerPoint</Application>
  <PresentationFormat>宽屏</PresentationFormat>
  <Paragraphs>189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等线</vt:lpstr>
      <vt:lpstr>等线 Light</vt:lpstr>
      <vt:lpstr>庞门正道标题体</vt:lpstr>
      <vt:lpstr>微软雅黑</vt:lpstr>
      <vt:lpstr>造字工房尚雅体演示版常规体</vt:lpstr>
      <vt:lpstr>张海山草泥马体</vt:lpstr>
      <vt:lpstr>Arial</vt:lpstr>
      <vt:lpstr>Arial Black</vt:lpstr>
      <vt:lpstr>Calibri</vt:lpstr>
      <vt:lpstr>Segoe UI Light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market</dc:creator>
  <cp:lastModifiedBy>zhu jun</cp:lastModifiedBy>
  <cp:revision>260</cp:revision>
  <dcterms:created xsi:type="dcterms:W3CDTF">2020-06-12T03:10:21Z</dcterms:created>
  <dcterms:modified xsi:type="dcterms:W3CDTF">2022-09-01T11:47:30Z</dcterms:modified>
</cp:coreProperties>
</file>